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6" r:id="rId1"/>
  </p:sldMasterIdLst>
  <p:notesMasterIdLst>
    <p:notesMasterId r:id="rId4"/>
  </p:notesMasterIdLst>
  <p:sldIdLst>
    <p:sldId id="261" r:id="rId2"/>
    <p:sldId id="262" r:id="rId3"/>
  </p:sldIdLst>
  <p:sldSz cx="6858000" cy="9906000" type="A4"/>
  <p:notesSz cx="6807200" cy="9939338"/>
  <p:defaultTextStyle>
    <a:defPPr>
      <a:defRPr lang="ja-JP"/>
    </a:defPPr>
    <a:lvl1pPr marL="0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253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380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507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633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2760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9887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013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DAB"/>
    <a:srgbClr val="FF9900"/>
    <a:srgbClr val="F0F4FA"/>
    <a:srgbClr val="FF33CC"/>
    <a:srgbClr val="FE7854"/>
    <a:srgbClr val="FECFCA"/>
    <a:srgbClr val="FCE0E3"/>
    <a:srgbClr val="FFE5FF"/>
    <a:srgbClr val="906E30"/>
    <a:srgbClr val="FFF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578" y="9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9786" cy="498692"/>
          </a:xfrm>
          <a:prstGeom prst="rect">
            <a:avLst/>
          </a:prstGeom>
        </p:spPr>
        <p:txBody>
          <a:bodyPr vert="horz" lIns="91474" tIns="45737" rIns="91474" bIns="45737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1" y="2"/>
            <a:ext cx="2949786" cy="498692"/>
          </a:xfrm>
          <a:prstGeom prst="rect">
            <a:avLst/>
          </a:prstGeom>
        </p:spPr>
        <p:txBody>
          <a:bodyPr vert="horz" lIns="91474" tIns="45737" rIns="91474" bIns="45737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1241425"/>
            <a:ext cx="2324100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4" tIns="45737" rIns="91474" bIns="4573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2" y="4783312"/>
            <a:ext cx="5445760" cy="3913614"/>
          </a:xfrm>
          <a:prstGeom prst="rect">
            <a:avLst/>
          </a:prstGeom>
        </p:spPr>
        <p:txBody>
          <a:bodyPr vert="horz" lIns="91474" tIns="45737" rIns="91474" bIns="4573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440650"/>
            <a:ext cx="2949786" cy="498692"/>
          </a:xfrm>
          <a:prstGeom prst="rect">
            <a:avLst/>
          </a:prstGeom>
        </p:spPr>
        <p:txBody>
          <a:bodyPr vert="horz" lIns="91474" tIns="45737" rIns="91474" bIns="45737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1" y="9440650"/>
            <a:ext cx="2949786" cy="498692"/>
          </a:xfrm>
          <a:prstGeom prst="rect">
            <a:avLst/>
          </a:prstGeom>
        </p:spPr>
        <p:txBody>
          <a:bodyPr vert="horz" lIns="91474" tIns="45737" rIns="91474" bIns="45737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253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380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507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633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760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887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013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5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5" y="9180819"/>
            <a:ext cx="231587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855" y="527666"/>
            <a:ext cx="5914290" cy="191459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855" y="2636891"/>
            <a:ext cx="5914290" cy="62858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5" y="9180819"/>
            <a:ext cx="231587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7404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4"/>
            <a:ext cx="4350543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5" y="9180819"/>
            <a:ext cx="231587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855" y="527666"/>
            <a:ext cx="5914290" cy="191459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855" y="2636891"/>
            <a:ext cx="5914290" cy="6285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5" y="9180819"/>
            <a:ext cx="231587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7"/>
            <a:ext cx="5915025" cy="21669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5" y="9180819"/>
            <a:ext cx="231587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855" y="527666"/>
            <a:ext cx="5914290" cy="191459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3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3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5" y="9180819"/>
            <a:ext cx="231587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6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6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5" y="9180819"/>
            <a:ext cx="231587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855" y="527666"/>
            <a:ext cx="5914290" cy="191459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5" y="9180819"/>
            <a:ext cx="231587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5" y="9180819"/>
            <a:ext cx="231587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660401"/>
            <a:ext cx="2211883" cy="2311400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2" y="2971800"/>
            <a:ext cx="2211883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5" y="9180819"/>
            <a:ext cx="231587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660401"/>
            <a:ext cx="2211883" cy="2311400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2" y="2971800"/>
            <a:ext cx="2211883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5" y="9180819"/>
            <a:ext cx="231587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244830" y="1016764"/>
            <a:ext cx="6336000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246858" y="1362171"/>
            <a:ext cx="6336000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85879" y="1023617"/>
            <a:ext cx="63027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✨　リニューアル　愛南</a:t>
            </a:r>
            <a:r>
              <a:rPr lang="en-US" altLang="ja-JP" sz="1600" b="1" dirty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NOKOTO</a:t>
            </a:r>
            <a:r>
              <a:rPr lang="ja-JP" altLang="en-US" sz="1600" b="1" dirty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sz="1100" b="1" dirty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から </a:t>
            </a:r>
            <a:r>
              <a:rPr lang="ja-JP" altLang="en-US" sz="1600" b="1" dirty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あいなん</a:t>
            </a:r>
            <a:r>
              <a:rPr lang="en-US" altLang="ja-JP" sz="1600" b="1" dirty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note </a:t>
            </a:r>
            <a:r>
              <a:rPr lang="ja-JP" altLang="en-US" sz="1600" b="1" dirty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へ　✨</a:t>
            </a:r>
            <a:endParaRPr lang="en-US" altLang="ja-JP" sz="1600" b="1" dirty="0">
              <a:solidFill>
                <a:srgbClr val="231815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43811" y="5865570"/>
            <a:ext cx="332142" cy="446276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/>
            <a:r>
              <a:rPr lang="ja-JP" altLang="en-US" sz="2300">
                <a:solidFill>
                  <a:schemeClr val="accent2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</a:t>
            </a:r>
            <a:endParaRPr lang="zh-CN" altLang="en-US" sz="2300" dirty="0">
              <a:solidFill>
                <a:schemeClr val="accent6">
                  <a:lumMod val="75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40418" y="4842319"/>
            <a:ext cx="2518638" cy="307777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鏡開きをして、新年会開催✨</a:t>
            </a:r>
            <a:endParaRPr lang="zh-CN" altLang="en-US" sz="14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02399" y="5761207"/>
            <a:ext cx="6486235" cy="0"/>
          </a:xfrm>
          <a:prstGeom prst="line">
            <a:avLst/>
          </a:prstGeom>
          <a:ln w="317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3E57776-1F33-4DA5-8F6A-C43ADB9556F4}"/>
              </a:ext>
            </a:extLst>
          </p:cNvPr>
          <p:cNvSpPr/>
          <p:nvPr/>
        </p:nvSpPr>
        <p:spPr>
          <a:xfrm>
            <a:off x="118629" y="126011"/>
            <a:ext cx="38494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100" b="1" dirty="0">
                <a:ln w="9525" cap="rnd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beve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あいなんちょうのふくしのこと</a:t>
            </a:r>
            <a:endParaRPr lang="en-US" altLang="ja-JP" sz="1100" b="1" dirty="0">
              <a:ln w="9525" cap="rnd" cmpd="sng" algn="ctr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bevel/>
              </a:ln>
              <a:solidFill>
                <a:schemeClr val="accent4">
                  <a:lumMod val="60000"/>
                  <a:lumOff val="40000"/>
                </a:schemeClr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1100" b="1" dirty="0">
                <a:ln w="9525" cap="rnd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beve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entury" panose="020406040505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</a:t>
            </a:r>
            <a:r>
              <a:rPr lang="ja-JP" altLang="en-US" sz="1000" b="1" dirty="0">
                <a:ln w="9525" cap="rnd" cmpd="sng" algn="ctr">
                  <a:noFill/>
                  <a:prstDash val="solid"/>
                  <a:bevel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Century" panose="020406040505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誰もがかかわれる「支え愛のまちづくり」の第一歩となるように</a:t>
            </a:r>
            <a:endParaRPr lang="ja-JP" altLang="ja-JP" sz="200" dirty="0">
              <a:solidFill>
                <a:schemeClr val="accent5">
                  <a:lumMod val="60000"/>
                  <a:lumOff val="4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E388FA1-624C-4C0D-AA3A-E3A823E34EC5}"/>
              </a:ext>
            </a:extLst>
          </p:cNvPr>
          <p:cNvSpPr txBox="1"/>
          <p:nvPr/>
        </p:nvSpPr>
        <p:spPr>
          <a:xfrm>
            <a:off x="5195411" y="178737"/>
            <a:ext cx="16344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～発行～</a:t>
            </a:r>
            <a:endParaRPr lang="en-US" altLang="ja-JP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〒</a:t>
            </a:r>
            <a:r>
              <a:rPr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798-4101</a:t>
            </a:r>
            <a:br>
              <a:rPr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愛南町御荘菊川</a:t>
            </a:r>
            <a:r>
              <a:rPr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1157</a:t>
            </a:r>
            <a:r>
              <a:rPr lang="ja-JP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番地</a:t>
            </a:r>
            <a:r>
              <a:rPr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愛南町社会福祉協議会</a:t>
            </a:r>
            <a:endParaRPr lang="en-US" altLang="ja-JP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電話　</a:t>
            </a:r>
            <a:r>
              <a:rPr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73-7776</a:t>
            </a:r>
          </a:p>
          <a:p>
            <a:r>
              <a:rPr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協力：山梨県立大学　高木寛之</a:t>
            </a:r>
            <a:r>
              <a:rPr lang="ja-JP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endParaRPr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679B119D-A32E-48D6-B1CD-B4AF8331590E}"/>
              </a:ext>
            </a:extLst>
          </p:cNvPr>
          <p:cNvGrpSpPr/>
          <p:nvPr/>
        </p:nvGrpSpPr>
        <p:grpSpPr>
          <a:xfrm>
            <a:off x="1106997" y="6372086"/>
            <a:ext cx="2524668" cy="194212"/>
            <a:chOff x="850270" y="4905349"/>
            <a:chExt cx="2524668" cy="194212"/>
          </a:xfrm>
        </p:grpSpPr>
        <p:grpSp>
          <p:nvGrpSpPr>
            <p:cNvPr id="110" name="グループ化 109">
              <a:extLst>
                <a:ext uri="{FF2B5EF4-FFF2-40B4-BE49-F238E27FC236}">
                  <a16:creationId xmlns:a16="http://schemas.microsoft.com/office/drawing/2014/main" id="{CF36C7BE-F744-44A3-995D-961E6D3E9744}"/>
                </a:ext>
              </a:extLst>
            </p:cNvPr>
            <p:cNvGrpSpPr/>
            <p:nvPr/>
          </p:nvGrpSpPr>
          <p:grpSpPr>
            <a:xfrm>
              <a:off x="850270" y="4912299"/>
              <a:ext cx="182708" cy="186181"/>
              <a:chOff x="0" y="0"/>
              <a:chExt cx="744983" cy="611669"/>
            </a:xfrm>
          </p:grpSpPr>
          <p:sp>
            <p:nvSpPr>
              <p:cNvPr id="111" name="円/楕円 721">
                <a:extLst>
                  <a:ext uri="{FF2B5EF4-FFF2-40B4-BE49-F238E27FC236}">
                    <a16:creationId xmlns:a16="http://schemas.microsoft.com/office/drawing/2014/main" id="{64DD4367-8106-4C03-A7CE-12E28B6FBB46}"/>
                  </a:ext>
                </a:extLst>
              </p:cNvPr>
              <p:cNvSpPr/>
              <p:nvPr/>
            </p:nvSpPr>
            <p:spPr>
              <a:xfrm>
                <a:off x="0" y="58205"/>
                <a:ext cx="698904" cy="55346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12" name="月 111">
                <a:extLst>
                  <a:ext uri="{FF2B5EF4-FFF2-40B4-BE49-F238E27FC236}">
                    <a16:creationId xmlns:a16="http://schemas.microsoft.com/office/drawing/2014/main" id="{ED8E8F81-5DF8-4256-B491-AB2AEEB4DA99}"/>
                  </a:ext>
                </a:extLst>
              </p:cNvPr>
              <p:cNvSpPr/>
              <p:nvPr/>
            </p:nvSpPr>
            <p:spPr>
              <a:xfrm rot="10800000">
                <a:off x="377018" y="57994"/>
                <a:ext cx="367965" cy="553438"/>
              </a:xfrm>
              <a:prstGeom prst="moon">
                <a:avLst>
                  <a:gd name="adj" fmla="val 329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13" name="円弧 112">
                <a:extLst>
                  <a:ext uri="{FF2B5EF4-FFF2-40B4-BE49-F238E27FC236}">
                    <a16:creationId xmlns:a16="http://schemas.microsoft.com/office/drawing/2014/main" id="{6F04A406-8DCC-49E1-8A18-0E7042005EBF}"/>
                  </a:ext>
                </a:extLst>
              </p:cNvPr>
              <p:cNvSpPr/>
              <p:nvPr/>
            </p:nvSpPr>
            <p:spPr>
              <a:xfrm rot="390090" flipH="1">
                <a:off x="124167" y="171947"/>
                <a:ext cx="128550" cy="186938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14" name="円弧 113">
                <a:extLst>
                  <a:ext uri="{FF2B5EF4-FFF2-40B4-BE49-F238E27FC236}">
                    <a16:creationId xmlns:a16="http://schemas.microsoft.com/office/drawing/2014/main" id="{583D1E47-1D68-4538-A6BF-772939DFE46A}"/>
                  </a:ext>
                </a:extLst>
              </p:cNvPr>
              <p:cNvSpPr/>
              <p:nvPr/>
            </p:nvSpPr>
            <p:spPr>
              <a:xfrm rot="11646857">
                <a:off x="54915" y="237655"/>
                <a:ext cx="63811" cy="137793"/>
              </a:xfrm>
              <a:prstGeom prst="arc">
                <a:avLst>
                  <a:gd name="adj1" fmla="val 16200000"/>
                  <a:gd name="adj2" fmla="val 4582809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15" name="ハート 114">
                <a:extLst>
                  <a:ext uri="{FF2B5EF4-FFF2-40B4-BE49-F238E27FC236}">
                    <a16:creationId xmlns:a16="http://schemas.microsoft.com/office/drawing/2014/main" id="{5AB2FF58-2D3B-4FE4-8150-80EE4F5E37E2}"/>
                  </a:ext>
                </a:extLst>
              </p:cNvPr>
              <p:cNvSpPr/>
              <p:nvPr/>
            </p:nvSpPr>
            <p:spPr>
              <a:xfrm rot="4546000">
                <a:off x="360277" y="-84937"/>
                <a:ext cx="139963" cy="309838"/>
              </a:xfrm>
              <a:prstGeom prst="hear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16" name="円弧 115">
                <a:extLst>
                  <a:ext uri="{FF2B5EF4-FFF2-40B4-BE49-F238E27FC236}">
                    <a16:creationId xmlns:a16="http://schemas.microsoft.com/office/drawing/2014/main" id="{51EE830F-223A-4678-91D6-1A5DA620884C}"/>
                  </a:ext>
                </a:extLst>
              </p:cNvPr>
              <p:cNvSpPr/>
              <p:nvPr/>
            </p:nvSpPr>
            <p:spPr>
              <a:xfrm rot="12174977">
                <a:off x="114788" y="279644"/>
                <a:ext cx="134553" cy="188131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17" name="グループ化 116">
              <a:extLst>
                <a:ext uri="{FF2B5EF4-FFF2-40B4-BE49-F238E27FC236}">
                  <a16:creationId xmlns:a16="http://schemas.microsoft.com/office/drawing/2014/main" id="{39BB0932-9663-4079-8DF6-09F5DE8EA98E}"/>
                </a:ext>
              </a:extLst>
            </p:cNvPr>
            <p:cNvGrpSpPr/>
            <p:nvPr/>
          </p:nvGrpSpPr>
          <p:grpSpPr>
            <a:xfrm>
              <a:off x="1107729" y="4909317"/>
              <a:ext cx="182708" cy="186181"/>
              <a:chOff x="0" y="0"/>
              <a:chExt cx="744983" cy="611669"/>
            </a:xfrm>
          </p:grpSpPr>
          <p:sp>
            <p:nvSpPr>
              <p:cNvPr id="118" name="円/楕円 721">
                <a:extLst>
                  <a:ext uri="{FF2B5EF4-FFF2-40B4-BE49-F238E27FC236}">
                    <a16:creationId xmlns:a16="http://schemas.microsoft.com/office/drawing/2014/main" id="{B3EBA985-1331-4D55-9D42-BDDD715B1EE9}"/>
                  </a:ext>
                </a:extLst>
              </p:cNvPr>
              <p:cNvSpPr/>
              <p:nvPr/>
            </p:nvSpPr>
            <p:spPr>
              <a:xfrm>
                <a:off x="0" y="58205"/>
                <a:ext cx="698904" cy="55346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19" name="月 118">
                <a:extLst>
                  <a:ext uri="{FF2B5EF4-FFF2-40B4-BE49-F238E27FC236}">
                    <a16:creationId xmlns:a16="http://schemas.microsoft.com/office/drawing/2014/main" id="{DC4D3186-A8F8-4505-9DCA-6C354C7DDDE2}"/>
                  </a:ext>
                </a:extLst>
              </p:cNvPr>
              <p:cNvSpPr/>
              <p:nvPr/>
            </p:nvSpPr>
            <p:spPr>
              <a:xfrm rot="10800000">
                <a:off x="377018" y="57994"/>
                <a:ext cx="367965" cy="553438"/>
              </a:xfrm>
              <a:prstGeom prst="moon">
                <a:avLst>
                  <a:gd name="adj" fmla="val 329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20" name="円弧 119">
                <a:extLst>
                  <a:ext uri="{FF2B5EF4-FFF2-40B4-BE49-F238E27FC236}">
                    <a16:creationId xmlns:a16="http://schemas.microsoft.com/office/drawing/2014/main" id="{CAC0A601-B84B-4050-93E2-662738E7AEB9}"/>
                  </a:ext>
                </a:extLst>
              </p:cNvPr>
              <p:cNvSpPr/>
              <p:nvPr/>
            </p:nvSpPr>
            <p:spPr>
              <a:xfrm rot="390090" flipH="1">
                <a:off x="124167" y="171947"/>
                <a:ext cx="128550" cy="186938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21" name="円弧 120">
                <a:extLst>
                  <a:ext uri="{FF2B5EF4-FFF2-40B4-BE49-F238E27FC236}">
                    <a16:creationId xmlns:a16="http://schemas.microsoft.com/office/drawing/2014/main" id="{7F03F265-AD40-4FFD-99F9-6096E53A84C1}"/>
                  </a:ext>
                </a:extLst>
              </p:cNvPr>
              <p:cNvSpPr/>
              <p:nvPr/>
            </p:nvSpPr>
            <p:spPr>
              <a:xfrm rot="11646857">
                <a:off x="54915" y="237655"/>
                <a:ext cx="63811" cy="137793"/>
              </a:xfrm>
              <a:prstGeom prst="arc">
                <a:avLst>
                  <a:gd name="adj1" fmla="val 16200000"/>
                  <a:gd name="adj2" fmla="val 4582809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22" name="ハート 121">
                <a:extLst>
                  <a:ext uri="{FF2B5EF4-FFF2-40B4-BE49-F238E27FC236}">
                    <a16:creationId xmlns:a16="http://schemas.microsoft.com/office/drawing/2014/main" id="{0920E893-B988-429A-BF3E-B0E4FFF8D624}"/>
                  </a:ext>
                </a:extLst>
              </p:cNvPr>
              <p:cNvSpPr/>
              <p:nvPr/>
            </p:nvSpPr>
            <p:spPr>
              <a:xfrm rot="4546000">
                <a:off x="360277" y="-84937"/>
                <a:ext cx="139963" cy="309838"/>
              </a:xfrm>
              <a:prstGeom prst="hear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23" name="円弧 122">
                <a:extLst>
                  <a:ext uri="{FF2B5EF4-FFF2-40B4-BE49-F238E27FC236}">
                    <a16:creationId xmlns:a16="http://schemas.microsoft.com/office/drawing/2014/main" id="{38FB6A05-DEB3-4F11-9454-5251ED4D7518}"/>
                  </a:ext>
                </a:extLst>
              </p:cNvPr>
              <p:cNvSpPr/>
              <p:nvPr/>
            </p:nvSpPr>
            <p:spPr>
              <a:xfrm rot="12174977">
                <a:off x="114788" y="279644"/>
                <a:ext cx="134553" cy="188131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24" name="グループ化 123">
              <a:extLst>
                <a:ext uri="{FF2B5EF4-FFF2-40B4-BE49-F238E27FC236}">
                  <a16:creationId xmlns:a16="http://schemas.microsoft.com/office/drawing/2014/main" id="{1465831D-DDC2-4919-A939-9DC3650300CE}"/>
                </a:ext>
              </a:extLst>
            </p:cNvPr>
            <p:cNvGrpSpPr/>
            <p:nvPr/>
          </p:nvGrpSpPr>
          <p:grpSpPr>
            <a:xfrm>
              <a:off x="1363740" y="4913380"/>
              <a:ext cx="182708" cy="186181"/>
              <a:chOff x="0" y="0"/>
              <a:chExt cx="744983" cy="611669"/>
            </a:xfrm>
          </p:grpSpPr>
          <p:sp>
            <p:nvSpPr>
              <p:cNvPr id="125" name="円/楕円 721">
                <a:extLst>
                  <a:ext uri="{FF2B5EF4-FFF2-40B4-BE49-F238E27FC236}">
                    <a16:creationId xmlns:a16="http://schemas.microsoft.com/office/drawing/2014/main" id="{E1516878-79AA-44BE-A2BE-89D851070269}"/>
                  </a:ext>
                </a:extLst>
              </p:cNvPr>
              <p:cNvSpPr/>
              <p:nvPr/>
            </p:nvSpPr>
            <p:spPr>
              <a:xfrm>
                <a:off x="0" y="58205"/>
                <a:ext cx="698904" cy="55346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26" name="月 125">
                <a:extLst>
                  <a:ext uri="{FF2B5EF4-FFF2-40B4-BE49-F238E27FC236}">
                    <a16:creationId xmlns:a16="http://schemas.microsoft.com/office/drawing/2014/main" id="{E7F81053-D1A2-4BF0-9EC5-ABDFC98665D2}"/>
                  </a:ext>
                </a:extLst>
              </p:cNvPr>
              <p:cNvSpPr/>
              <p:nvPr/>
            </p:nvSpPr>
            <p:spPr>
              <a:xfrm rot="10800000">
                <a:off x="377018" y="57994"/>
                <a:ext cx="367965" cy="553438"/>
              </a:xfrm>
              <a:prstGeom prst="moon">
                <a:avLst>
                  <a:gd name="adj" fmla="val 329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27" name="円弧 126">
                <a:extLst>
                  <a:ext uri="{FF2B5EF4-FFF2-40B4-BE49-F238E27FC236}">
                    <a16:creationId xmlns:a16="http://schemas.microsoft.com/office/drawing/2014/main" id="{E7D59B31-2824-4219-8DE4-AE23760F6AA6}"/>
                  </a:ext>
                </a:extLst>
              </p:cNvPr>
              <p:cNvSpPr/>
              <p:nvPr/>
            </p:nvSpPr>
            <p:spPr>
              <a:xfrm rot="390090" flipH="1">
                <a:off x="124167" y="171947"/>
                <a:ext cx="128550" cy="186938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28" name="円弧 127">
                <a:extLst>
                  <a:ext uri="{FF2B5EF4-FFF2-40B4-BE49-F238E27FC236}">
                    <a16:creationId xmlns:a16="http://schemas.microsoft.com/office/drawing/2014/main" id="{8CF4C159-8878-4595-BEDC-5BA31C819739}"/>
                  </a:ext>
                </a:extLst>
              </p:cNvPr>
              <p:cNvSpPr/>
              <p:nvPr/>
            </p:nvSpPr>
            <p:spPr>
              <a:xfrm rot="11646857">
                <a:off x="54915" y="237655"/>
                <a:ext cx="63811" cy="137793"/>
              </a:xfrm>
              <a:prstGeom prst="arc">
                <a:avLst>
                  <a:gd name="adj1" fmla="val 16200000"/>
                  <a:gd name="adj2" fmla="val 4582809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29" name="ハート 128">
                <a:extLst>
                  <a:ext uri="{FF2B5EF4-FFF2-40B4-BE49-F238E27FC236}">
                    <a16:creationId xmlns:a16="http://schemas.microsoft.com/office/drawing/2014/main" id="{2E19FC43-2558-423A-A370-1682899C8322}"/>
                  </a:ext>
                </a:extLst>
              </p:cNvPr>
              <p:cNvSpPr/>
              <p:nvPr/>
            </p:nvSpPr>
            <p:spPr>
              <a:xfrm rot="4546000">
                <a:off x="360277" y="-84937"/>
                <a:ext cx="139963" cy="309838"/>
              </a:xfrm>
              <a:prstGeom prst="hear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30" name="円弧 129">
                <a:extLst>
                  <a:ext uri="{FF2B5EF4-FFF2-40B4-BE49-F238E27FC236}">
                    <a16:creationId xmlns:a16="http://schemas.microsoft.com/office/drawing/2014/main" id="{8DF3C93D-D3A7-4ECD-8005-6B4F239DEB39}"/>
                  </a:ext>
                </a:extLst>
              </p:cNvPr>
              <p:cNvSpPr/>
              <p:nvPr/>
            </p:nvSpPr>
            <p:spPr>
              <a:xfrm rot="12174977">
                <a:off x="114788" y="279644"/>
                <a:ext cx="134553" cy="188131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31" name="グループ化 130">
              <a:extLst>
                <a:ext uri="{FF2B5EF4-FFF2-40B4-BE49-F238E27FC236}">
                  <a16:creationId xmlns:a16="http://schemas.microsoft.com/office/drawing/2014/main" id="{09B72879-4197-4738-985A-720BEEC700F7}"/>
                </a:ext>
              </a:extLst>
            </p:cNvPr>
            <p:cNvGrpSpPr/>
            <p:nvPr/>
          </p:nvGrpSpPr>
          <p:grpSpPr>
            <a:xfrm>
              <a:off x="1626917" y="4909245"/>
              <a:ext cx="182708" cy="186181"/>
              <a:chOff x="0" y="0"/>
              <a:chExt cx="744983" cy="611669"/>
            </a:xfrm>
          </p:grpSpPr>
          <p:sp>
            <p:nvSpPr>
              <p:cNvPr id="132" name="円/楕円 721">
                <a:extLst>
                  <a:ext uri="{FF2B5EF4-FFF2-40B4-BE49-F238E27FC236}">
                    <a16:creationId xmlns:a16="http://schemas.microsoft.com/office/drawing/2014/main" id="{71E8BD23-4331-4784-83F0-3B5AE6DF57E2}"/>
                  </a:ext>
                </a:extLst>
              </p:cNvPr>
              <p:cNvSpPr/>
              <p:nvPr/>
            </p:nvSpPr>
            <p:spPr>
              <a:xfrm>
                <a:off x="0" y="58205"/>
                <a:ext cx="698904" cy="55346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33" name="月 132">
                <a:extLst>
                  <a:ext uri="{FF2B5EF4-FFF2-40B4-BE49-F238E27FC236}">
                    <a16:creationId xmlns:a16="http://schemas.microsoft.com/office/drawing/2014/main" id="{455102A1-6A9E-4C11-AF3D-B0CB33952A33}"/>
                  </a:ext>
                </a:extLst>
              </p:cNvPr>
              <p:cNvSpPr/>
              <p:nvPr/>
            </p:nvSpPr>
            <p:spPr>
              <a:xfrm rot="10800000">
                <a:off x="377018" y="57994"/>
                <a:ext cx="367965" cy="553438"/>
              </a:xfrm>
              <a:prstGeom prst="moon">
                <a:avLst>
                  <a:gd name="adj" fmla="val 329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34" name="円弧 133">
                <a:extLst>
                  <a:ext uri="{FF2B5EF4-FFF2-40B4-BE49-F238E27FC236}">
                    <a16:creationId xmlns:a16="http://schemas.microsoft.com/office/drawing/2014/main" id="{492C72E7-9AC5-4AC8-8F64-1030832EACB8}"/>
                  </a:ext>
                </a:extLst>
              </p:cNvPr>
              <p:cNvSpPr/>
              <p:nvPr/>
            </p:nvSpPr>
            <p:spPr>
              <a:xfrm rot="390090" flipH="1">
                <a:off x="124167" y="171947"/>
                <a:ext cx="128550" cy="186938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35" name="円弧 134">
                <a:extLst>
                  <a:ext uri="{FF2B5EF4-FFF2-40B4-BE49-F238E27FC236}">
                    <a16:creationId xmlns:a16="http://schemas.microsoft.com/office/drawing/2014/main" id="{38668F4A-5C8F-4F8F-AE07-963220707AD8}"/>
                  </a:ext>
                </a:extLst>
              </p:cNvPr>
              <p:cNvSpPr/>
              <p:nvPr/>
            </p:nvSpPr>
            <p:spPr>
              <a:xfrm rot="11646857">
                <a:off x="54915" y="237655"/>
                <a:ext cx="63811" cy="137793"/>
              </a:xfrm>
              <a:prstGeom prst="arc">
                <a:avLst>
                  <a:gd name="adj1" fmla="val 16200000"/>
                  <a:gd name="adj2" fmla="val 4582809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36" name="ハート 135">
                <a:extLst>
                  <a:ext uri="{FF2B5EF4-FFF2-40B4-BE49-F238E27FC236}">
                    <a16:creationId xmlns:a16="http://schemas.microsoft.com/office/drawing/2014/main" id="{3CC9C3A8-5B26-4F2A-976D-578BC77DE28A}"/>
                  </a:ext>
                </a:extLst>
              </p:cNvPr>
              <p:cNvSpPr/>
              <p:nvPr/>
            </p:nvSpPr>
            <p:spPr>
              <a:xfrm rot="4546000">
                <a:off x="360277" y="-84937"/>
                <a:ext cx="139963" cy="309838"/>
              </a:xfrm>
              <a:prstGeom prst="hear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37" name="円弧 136">
                <a:extLst>
                  <a:ext uri="{FF2B5EF4-FFF2-40B4-BE49-F238E27FC236}">
                    <a16:creationId xmlns:a16="http://schemas.microsoft.com/office/drawing/2014/main" id="{E030CAFD-73E7-4FB8-AB1A-BB5D71566B01}"/>
                  </a:ext>
                </a:extLst>
              </p:cNvPr>
              <p:cNvSpPr/>
              <p:nvPr/>
            </p:nvSpPr>
            <p:spPr>
              <a:xfrm rot="12174977">
                <a:off x="114788" y="279644"/>
                <a:ext cx="134553" cy="188131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38" name="グループ化 137">
              <a:extLst>
                <a:ext uri="{FF2B5EF4-FFF2-40B4-BE49-F238E27FC236}">
                  <a16:creationId xmlns:a16="http://schemas.microsoft.com/office/drawing/2014/main" id="{6332CF27-CE4D-46B6-A627-66DE1E8356F3}"/>
                </a:ext>
              </a:extLst>
            </p:cNvPr>
            <p:cNvGrpSpPr/>
            <p:nvPr/>
          </p:nvGrpSpPr>
          <p:grpSpPr>
            <a:xfrm>
              <a:off x="1888440" y="4909231"/>
              <a:ext cx="182708" cy="186181"/>
              <a:chOff x="0" y="0"/>
              <a:chExt cx="744983" cy="611669"/>
            </a:xfrm>
          </p:grpSpPr>
          <p:sp>
            <p:nvSpPr>
              <p:cNvPr id="139" name="円/楕円 721">
                <a:extLst>
                  <a:ext uri="{FF2B5EF4-FFF2-40B4-BE49-F238E27FC236}">
                    <a16:creationId xmlns:a16="http://schemas.microsoft.com/office/drawing/2014/main" id="{9E4BC5F6-05E0-4E05-9FA3-4597992790B9}"/>
                  </a:ext>
                </a:extLst>
              </p:cNvPr>
              <p:cNvSpPr/>
              <p:nvPr/>
            </p:nvSpPr>
            <p:spPr>
              <a:xfrm>
                <a:off x="0" y="58205"/>
                <a:ext cx="698904" cy="55346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40" name="月 139">
                <a:extLst>
                  <a:ext uri="{FF2B5EF4-FFF2-40B4-BE49-F238E27FC236}">
                    <a16:creationId xmlns:a16="http://schemas.microsoft.com/office/drawing/2014/main" id="{4D1A7610-8741-4C52-BC4F-BA250320A9B3}"/>
                  </a:ext>
                </a:extLst>
              </p:cNvPr>
              <p:cNvSpPr/>
              <p:nvPr/>
            </p:nvSpPr>
            <p:spPr>
              <a:xfrm rot="10800000">
                <a:off x="377018" y="57994"/>
                <a:ext cx="367965" cy="553438"/>
              </a:xfrm>
              <a:prstGeom prst="moon">
                <a:avLst>
                  <a:gd name="adj" fmla="val 329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41" name="円弧 140">
                <a:extLst>
                  <a:ext uri="{FF2B5EF4-FFF2-40B4-BE49-F238E27FC236}">
                    <a16:creationId xmlns:a16="http://schemas.microsoft.com/office/drawing/2014/main" id="{08322214-875E-4D5E-A6D0-D16773203118}"/>
                  </a:ext>
                </a:extLst>
              </p:cNvPr>
              <p:cNvSpPr/>
              <p:nvPr/>
            </p:nvSpPr>
            <p:spPr>
              <a:xfrm rot="390090" flipH="1">
                <a:off x="124167" y="171947"/>
                <a:ext cx="128550" cy="186938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42" name="円弧 141">
                <a:extLst>
                  <a:ext uri="{FF2B5EF4-FFF2-40B4-BE49-F238E27FC236}">
                    <a16:creationId xmlns:a16="http://schemas.microsoft.com/office/drawing/2014/main" id="{1D6ED99E-B212-4BCF-9489-0AAAE9DDCFB8}"/>
                  </a:ext>
                </a:extLst>
              </p:cNvPr>
              <p:cNvSpPr/>
              <p:nvPr/>
            </p:nvSpPr>
            <p:spPr>
              <a:xfrm rot="11646857">
                <a:off x="54915" y="237655"/>
                <a:ext cx="63811" cy="137793"/>
              </a:xfrm>
              <a:prstGeom prst="arc">
                <a:avLst>
                  <a:gd name="adj1" fmla="val 16200000"/>
                  <a:gd name="adj2" fmla="val 4582809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43" name="ハート 142">
                <a:extLst>
                  <a:ext uri="{FF2B5EF4-FFF2-40B4-BE49-F238E27FC236}">
                    <a16:creationId xmlns:a16="http://schemas.microsoft.com/office/drawing/2014/main" id="{1BEF3979-93B0-4140-93ED-35EE290F00FE}"/>
                  </a:ext>
                </a:extLst>
              </p:cNvPr>
              <p:cNvSpPr/>
              <p:nvPr/>
            </p:nvSpPr>
            <p:spPr>
              <a:xfrm rot="4546000">
                <a:off x="360277" y="-84937"/>
                <a:ext cx="139963" cy="309838"/>
              </a:xfrm>
              <a:prstGeom prst="hear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44" name="円弧 143">
                <a:extLst>
                  <a:ext uri="{FF2B5EF4-FFF2-40B4-BE49-F238E27FC236}">
                    <a16:creationId xmlns:a16="http://schemas.microsoft.com/office/drawing/2014/main" id="{D8DF91CA-7851-4315-896E-F4F8F188DD21}"/>
                  </a:ext>
                </a:extLst>
              </p:cNvPr>
              <p:cNvSpPr/>
              <p:nvPr/>
            </p:nvSpPr>
            <p:spPr>
              <a:xfrm rot="12174977">
                <a:off x="114788" y="279644"/>
                <a:ext cx="134553" cy="188131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45" name="グループ化 144">
              <a:extLst>
                <a:ext uri="{FF2B5EF4-FFF2-40B4-BE49-F238E27FC236}">
                  <a16:creationId xmlns:a16="http://schemas.microsoft.com/office/drawing/2014/main" id="{E87515F9-3D98-417D-8056-37F72D5AC466}"/>
                </a:ext>
              </a:extLst>
            </p:cNvPr>
            <p:cNvGrpSpPr/>
            <p:nvPr/>
          </p:nvGrpSpPr>
          <p:grpSpPr>
            <a:xfrm>
              <a:off x="2133850" y="4909159"/>
              <a:ext cx="182708" cy="186181"/>
              <a:chOff x="0" y="0"/>
              <a:chExt cx="744983" cy="611669"/>
            </a:xfrm>
          </p:grpSpPr>
          <p:sp>
            <p:nvSpPr>
              <p:cNvPr id="146" name="円/楕円 721">
                <a:extLst>
                  <a:ext uri="{FF2B5EF4-FFF2-40B4-BE49-F238E27FC236}">
                    <a16:creationId xmlns:a16="http://schemas.microsoft.com/office/drawing/2014/main" id="{D0E00A4E-4415-4F8F-A038-17F1BDEA1C06}"/>
                  </a:ext>
                </a:extLst>
              </p:cNvPr>
              <p:cNvSpPr/>
              <p:nvPr/>
            </p:nvSpPr>
            <p:spPr>
              <a:xfrm>
                <a:off x="0" y="58205"/>
                <a:ext cx="698904" cy="55346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47" name="月 146">
                <a:extLst>
                  <a:ext uri="{FF2B5EF4-FFF2-40B4-BE49-F238E27FC236}">
                    <a16:creationId xmlns:a16="http://schemas.microsoft.com/office/drawing/2014/main" id="{DD99D247-6361-4970-B796-4D423D3C118D}"/>
                  </a:ext>
                </a:extLst>
              </p:cNvPr>
              <p:cNvSpPr/>
              <p:nvPr/>
            </p:nvSpPr>
            <p:spPr>
              <a:xfrm rot="10800000">
                <a:off x="377018" y="57994"/>
                <a:ext cx="367965" cy="553438"/>
              </a:xfrm>
              <a:prstGeom prst="moon">
                <a:avLst>
                  <a:gd name="adj" fmla="val 329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48" name="円弧 147">
                <a:extLst>
                  <a:ext uri="{FF2B5EF4-FFF2-40B4-BE49-F238E27FC236}">
                    <a16:creationId xmlns:a16="http://schemas.microsoft.com/office/drawing/2014/main" id="{AECD3425-8E7B-467D-A5F9-D646C6FE93E9}"/>
                  </a:ext>
                </a:extLst>
              </p:cNvPr>
              <p:cNvSpPr/>
              <p:nvPr/>
            </p:nvSpPr>
            <p:spPr>
              <a:xfrm rot="390090" flipH="1">
                <a:off x="124167" y="171947"/>
                <a:ext cx="128550" cy="186938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49" name="円弧 148">
                <a:extLst>
                  <a:ext uri="{FF2B5EF4-FFF2-40B4-BE49-F238E27FC236}">
                    <a16:creationId xmlns:a16="http://schemas.microsoft.com/office/drawing/2014/main" id="{286B607B-06B0-4272-B2C2-C17477307D4D}"/>
                  </a:ext>
                </a:extLst>
              </p:cNvPr>
              <p:cNvSpPr/>
              <p:nvPr/>
            </p:nvSpPr>
            <p:spPr>
              <a:xfrm rot="11646857">
                <a:off x="54915" y="237655"/>
                <a:ext cx="63811" cy="137793"/>
              </a:xfrm>
              <a:prstGeom prst="arc">
                <a:avLst>
                  <a:gd name="adj1" fmla="val 16200000"/>
                  <a:gd name="adj2" fmla="val 4582809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50" name="ハート 149">
                <a:extLst>
                  <a:ext uri="{FF2B5EF4-FFF2-40B4-BE49-F238E27FC236}">
                    <a16:creationId xmlns:a16="http://schemas.microsoft.com/office/drawing/2014/main" id="{8E1A8A8A-29DE-4F48-BF1A-9DDC5CDF43EB}"/>
                  </a:ext>
                </a:extLst>
              </p:cNvPr>
              <p:cNvSpPr/>
              <p:nvPr/>
            </p:nvSpPr>
            <p:spPr>
              <a:xfrm rot="4546000">
                <a:off x="360277" y="-84937"/>
                <a:ext cx="139963" cy="309838"/>
              </a:xfrm>
              <a:prstGeom prst="hear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51" name="円弧 150">
                <a:extLst>
                  <a:ext uri="{FF2B5EF4-FFF2-40B4-BE49-F238E27FC236}">
                    <a16:creationId xmlns:a16="http://schemas.microsoft.com/office/drawing/2014/main" id="{CE0AFAE2-A393-49C5-A5A0-140157131B6D}"/>
                  </a:ext>
                </a:extLst>
              </p:cNvPr>
              <p:cNvSpPr/>
              <p:nvPr/>
            </p:nvSpPr>
            <p:spPr>
              <a:xfrm rot="12174977">
                <a:off x="114788" y="279644"/>
                <a:ext cx="134553" cy="188131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52" name="グループ化 151">
              <a:extLst>
                <a:ext uri="{FF2B5EF4-FFF2-40B4-BE49-F238E27FC236}">
                  <a16:creationId xmlns:a16="http://schemas.microsoft.com/office/drawing/2014/main" id="{3D639614-D8B5-44C9-8400-3258F8A64975}"/>
                </a:ext>
              </a:extLst>
            </p:cNvPr>
            <p:cNvGrpSpPr/>
            <p:nvPr/>
          </p:nvGrpSpPr>
          <p:grpSpPr>
            <a:xfrm>
              <a:off x="2395178" y="4909513"/>
              <a:ext cx="182708" cy="186181"/>
              <a:chOff x="0" y="0"/>
              <a:chExt cx="744983" cy="611669"/>
            </a:xfrm>
          </p:grpSpPr>
          <p:sp>
            <p:nvSpPr>
              <p:cNvPr id="153" name="円/楕円 721">
                <a:extLst>
                  <a:ext uri="{FF2B5EF4-FFF2-40B4-BE49-F238E27FC236}">
                    <a16:creationId xmlns:a16="http://schemas.microsoft.com/office/drawing/2014/main" id="{CCF65C1D-B193-4952-908E-C8D0A47833E9}"/>
                  </a:ext>
                </a:extLst>
              </p:cNvPr>
              <p:cNvSpPr/>
              <p:nvPr/>
            </p:nvSpPr>
            <p:spPr>
              <a:xfrm>
                <a:off x="0" y="58205"/>
                <a:ext cx="698904" cy="55346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54" name="月 153">
                <a:extLst>
                  <a:ext uri="{FF2B5EF4-FFF2-40B4-BE49-F238E27FC236}">
                    <a16:creationId xmlns:a16="http://schemas.microsoft.com/office/drawing/2014/main" id="{59658BA7-0A64-4333-9888-F09C22018952}"/>
                  </a:ext>
                </a:extLst>
              </p:cNvPr>
              <p:cNvSpPr/>
              <p:nvPr/>
            </p:nvSpPr>
            <p:spPr>
              <a:xfrm rot="10800000">
                <a:off x="377018" y="57994"/>
                <a:ext cx="367965" cy="553438"/>
              </a:xfrm>
              <a:prstGeom prst="moon">
                <a:avLst>
                  <a:gd name="adj" fmla="val 329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55" name="円弧 154">
                <a:extLst>
                  <a:ext uri="{FF2B5EF4-FFF2-40B4-BE49-F238E27FC236}">
                    <a16:creationId xmlns:a16="http://schemas.microsoft.com/office/drawing/2014/main" id="{A58890A1-993E-47CB-AC78-60B7D503BDD8}"/>
                  </a:ext>
                </a:extLst>
              </p:cNvPr>
              <p:cNvSpPr/>
              <p:nvPr/>
            </p:nvSpPr>
            <p:spPr>
              <a:xfrm rot="390090" flipH="1">
                <a:off x="124167" y="171947"/>
                <a:ext cx="128550" cy="186938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56" name="円弧 155">
                <a:extLst>
                  <a:ext uri="{FF2B5EF4-FFF2-40B4-BE49-F238E27FC236}">
                    <a16:creationId xmlns:a16="http://schemas.microsoft.com/office/drawing/2014/main" id="{F63C1C58-3F5E-4B2B-AF65-B908C9B2F52E}"/>
                  </a:ext>
                </a:extLst>
              </p:cNvPr>
              <p:cNvSpPr/>
              <p:nvPr/>
            </p:nvSpPr>
            <p:spPr>
              <a:xfrm rot="11646857">
                <a:off x="54915" y="237655"/>
                <a:ext cx="63811" cy="137793"/>
              </a:xfrm>
              <a:prstGeom prst="arc">
                <a:avLst>
                  <a:gd name="adj1" fmla="val 16200000"/>
                  <a:gd name="adj2" fmla="val 4582809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57" name="ハート 156">
                <a:extLst>
                  <a:ext uri="{FF2B5EF4-FFF2-40B4-BE49-F238E27FC236}">
                    <a16:creationId xmlns:a16="http://schemas.microsoft.com/office/drawing/2014/main" id="{0A91A237-3C27-4296-8F60-D60097D34D38}"/>
                  </a:ext>
                </a:extLst>
              </p:cNvPr>
              <p:cNvSpPr/>
              <p:nvPr/>
            </p:nvSpPr>
            <p:spPr>
              <a:xfrm rot="4546000">
                <a:off x="360277" y="-84937"/>
                <a:ext cx="139963" cy="309838"/>
              </a:xfrm>
              <a:prstGeom prst="hear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58" name="円弧 157">
                <a:extLst>
                  <a:ext uri="{FF2B5EF4-FFF2-40B4-BE49-F238E27FC236}">
                    <a16:creationId xmlns:a16="http://schemas.microsoft.com/office/drawing/2014/main" id="{AEAC01F0-AFF9-42BA-AC3B-C040FDBDCE58}"/>
                  </a:ext>
                </a:extLst>
              </p:cNvPr>
              <p:cNvSpPr/>
              <p:nvPr/>
            </p:nvSpPr>
            <p:spPr>
              <a:xfrm rot="12174977">
                <a:off x="114788" y="279644"/>
                <a:ext cx="134553" cy="188131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59" name="グループ化 158">
              <a:extLst>
                <a:ext uri="{FF2B5EF4-FFF2-40B4-BE49-F238E27FC236}">
                  <a16:creationId xmlns:a16="http://schemas.microsoft.com/office/drawing/2014/main" id="{04582045-2703-4C3A-870B-ADECA7E6FBE0}"/>
                </a:ext>
              </a:extLst>
            </p:cNvPr>
            <p:cNvGrpSpPr/>
            <p:nvPr/>
          </p:nvGrpSpPr>
          <p:grpSpPr>
            <a:xfrm>
              <a:off x="2667266" y="4909377"/>
              <a:ext cx="182708" cy="186181"/>
              <a:chOff x="0" y="0"/>
              <a:chExt cx="744983" cy="611669"/>
            </a:xfrm>
          </p:grpSpPr>
          <p:sp>
            <p:nvSpPr>
              <p:cNvPr id="160" name="円/楕円 721">
                <a:extLst>
                  <a:ext uri="{FF2B5EF4-FFF2-40B4-BE49-F238E27FC236}">
                    <a16:creationId xmlns:a16="http://schemas.microsoft.com/office/drawing/2014/main" id="{D549E098-20B2-4929-99B5-20D072BE3F6A}"/>
                  </a:ext>
                </a:extLst>
              </p:cNvPr>
              <p:cNvSpPr/>
              <p:nvPr/>
            </p:nvSpPr>
            <p:spPr>
              <a:xfrm>
                <a:off x="0" y="58205"/>
                <a:ext cx="698904" cy="55346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61" name="月 160">
                <a:extLst>
                  <a:ext uri="{FF2B5EF4-FFF2-40B4-BE49-F238E27FC236}">
                    <a16:creationId xmlns:a16="http://schemas.microsoft.com/office/drawing/2014/main" id="{8C19D143-9846-4B14-A4B1-0DEB29DDAB88}"/>
                  </a:ext>
                </a:extLst>
              </p:cNvPr>
              <p:cNvSpPr/>
              <p:nvPr/>
            </p:nvSpPr>
            <p:spPr>
              <a:xfrm rot="10800000">
                <a:off x="377018" y="57994"/>
                <a:ext cx="367965" cy="553438"/>
              </a:xfrm>
              <a:prstGeom prst="moon">
                <a:avLst>
                  <a:gd name="adj" fmla="val 329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62" name="円弧 161">
                <a:extLst>
                  <a:ext uri="{FF2B5EF4-FFF2-40B4-BE49-F238E27FC236}">
                    <a16:creationId xmlns:a16="http://schemas.microsoft.com/office/drawing/2014/main" id="{4D2873BD-66CE-4397-8650-C02ED4123555}"/>
                  </a:ext>
                </a:extLst>
              </p:cNvPr>
              <p:cNvSpPr/>
              <p:nvPr/>
            </p:nvSpPr>
            <p:spPr>
              <a:xfrm rot="390090" flipH="1">
                <a:off x="124167" y="171947"/>
                <a:ext cx="128550" cy="186938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63" name="円弧 162">
                <a:extLst>
                  <a:ext uri="{FF2B5EF4-FFF2-40B4-BE49-F238E27FC236}">
                    <a16:creationId xmlns:a16="http://schemas.microsoft.com/office/drawing/2014/main" id="{961245F0-1287-4597-A8AE-EE55F6C19101}"/>
                  </a:ext>
                </a:extLst>
              </p:cNvPr>
              <p:cNvSpPr/>
              <p:nvPr/>
            </p:nvSpPr>
            <p:spPr>
              <a:xfrm rot="11646857">
                <a:off x="54915" y="237655"/>
                <a:ext cx="63811" cy="137793"/>
              </a:xfrm>
              <a:prstGeom prst="arc">
                <a:avLst>
                  <a:gd name="adj1" fmla="val 16200000"/>
                  <a:gd name="adj2" fmla="val 4582809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64" name="ハート 163">
                <a:extLst>
                  <a:ext uri="{FF2B5EF4-FFF2-40B4-BE49-F238E27FC236}">
                    <a16:creationId xmlns:a16="http://schemas.microsoft.com/office/drawing/2014/main" id="{17AFD806-A655-4B29-A02D-04D1E3B88297}"/>
                  </a:ext>
                </a:extLst>
              </p:cNvPr>
              <p:cNvSpPr/>
              <p:nvPr/>
            </p:nvSpPr>
            <p:spPr>
              <a:xfrm rot="4546000">
                <a:off x="360277" y="-84937"/>
                <a:ext cx="139963" cy="309838"/>
              </a:xfrm>
              <a:prstGeom prst="hear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65" name="円弧 164">
                <a:extLst>
                  <a:ext uri="{FF2B5EF4-FFF2-40B4-BE49-F238E27FC236}">
                    <a16:creationId xmlns:a16="http://schemas.microsoft.com/office/drawing/2014/main" id="{23F1ACD7-B9BE-4C70-B3E9-7F0580943934}"/>
                  </a:ext>
                </a:extLst>
              </p:cNvPr>
              <p:cNvSpPr/>
              <p:nvPr/>
            </p:nvSpPr>
            <p:spPr>
              <a:xfrm rot="12174977">
                <a:off x="114788" y="279644"/>
                <a:ext cx="134553" cy="188131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66" name="グループ化 165">
              <a:extLst>
                <a:ext uri="{FF2B5EF4-FFF2-40B4-BE49-F238E27FC236}">
                  <a16:creationId xmlns:a16="http://schemas.microsoft.com/office/drawing/2014/main" id="{59AF37E7-1634-4A0E-B688-6A3872C2E79F}"/>
                </a:ext>
              </a:extLst>
            </p:cNvPr>
            <p:cNvGrpSpPr/>
            <p:nvPr/>
          </p:nvGrpSpPr>
          <p:grpSpPr>
            <a:xfrm>
              <a:off x="2927129" y="4909087"/>
              <a:ext cx="182708" cy="186181"/>
              <a:chOff x="0" y="0"/>
              <a:chExt cx="744983" cy="611669"/>
            </a:xfrm>
          </p:grpSpPr>
          <p:sp>
            <p:nvSpPr>
              <p:cNvPr id="167" name="円/楕円 721">
                <a:extLst>
                  <a:ext uri="{FF2B5EF4-FFF2-40B4-BE49-F238E27FC236}">
                    <a16:creationId xmlns:a16="http://schemas.microsoft.com/office/drawing/2014/main" id="{A63E10A4-95DD-4425-9F21-089EE8A976E4}"/>
                  </a:ext>
                </a:extLst>
              </p:cNvPr>
              <p:cNvSpPr/>
              <p:nvPr/>
            </p:nvSpPr>
            <p:spPr>
              <a:xfrm>
                <a:off x="0" y="58205"/>
                <a:ext cx="698904" cy="55346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68" name="月 167">
                <a:extLst>
                  <a:ext uri="{FF2B5EF4-FFF2-40B4-BE49-F238E27FC236}">
                    <a16:creationId xmlns:a16="http://schemas.microsoft.com/office/drawing/2014/main" id="{8A6F3165-802A-419D-9FAF-FCEADE84B5C0}"/>
                  </a:ext>
                </a:extLst>
              </p:cNvPr>
              <p:cNvSpPr/>
              <p:nvPr/>
            </p:nvSpPr>
            <p:spPr>
              <a:xfrm rot="10800000">
                <a:off x="377018" y="57994"/>
                <a:ext cx="367965" cy="553438"/>
              </a:xfrm>
              <a:prstGeom prst="moon">
                <a:avLst>
                  <a:gd name="adj" fmla="val 329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69" name="円弧 168">
                <a:extLst>
                  <a:ext uri="{FF2B5EF4-FFF2-40B4-BE49-F238E27FC236}">
                    <a16:creationId xmlns:a16="http://schemas.microsoft.com/office/drawing/2014/main" id="{4AFC7D6D-C5D5-42CF-BBDE-AFCEE8EB9C0D}"/>
                  </a:ext>
                </a:extLst>
              </p:cNvPr>
              <p:cNvSpPr/>
              <p:nvPr/>
            </p:nvSpPr>
            <p:spPr>
              <a:xfrm rot="390090" flipH="1">
                <a:off x="124167" y="171947"/>
                <a:ext cx="128550" cy="186938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70" name="円弧 169">
                <a:extLst>
                  <a:ext uri="{FF2B5EF4-FFF2-40B4-BE49-F238E27FC236}">
                    <a16:creationId xmlns:a16="http://schemas.microsoft.com/office/drawing/2014/main" id="{70BA1C0E-F554-4848-BCD0-1F7F38BE3215}"/>
                  </a:ext>
                </a:extLst>
              </p:cNvPr>
              <p:cNvSpPr/>
              <p:nvPr/>
            </p:nvSpPr>
            <p:spPr>
              <a:xfrm rot="11646857">
                <a:off x="54915" y="237655"/>
                <a:ext cx="63811" cy="137793"/>
              </a:xfrm>
              <a:prstGeom prst="arc">
                <a:avLst>
                  <a:gd name="adj1" fmla="val 16200000"/>
                  <a:gd name="adj2" fmla="val 4582809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71" name="ハート 170">
                <a:extLst>
                  <a:ext uri="{FF2B5EF4-FFF2-40B4-BE49-F238E27FC236}">
                    <a16:creationId xmlns:a16="http://schemas.microsoft.com/office/drawing/2014/main" id="{BC50DF3A-ABED-400D-A675-01B3AA7A63EA}"/>
                  </a:ext>
                </a:extLst>
              </p:cNvPr>
              <p:cNvSpPr/>
              <p:nvPr/>
            </p:nvSpPr>
            <p:spPr>
              <a:xfrm rot="4546000">
                <a:off x="360277" y="-84937"/>
                <a:ext cx="139963" cy="309838"/>
              </a:xfrm>
              <a:prstGeom prst="hear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72" name="円弧 171">
                <a:extLst>
                  <a:ext uri="{FF2B5EF4-FFF2-40B4-BE49-F238E27FC236}">
                    <a16:creationId xmlns:a16="http://schemas.microsoft.com/office/drawing/2014/main" id="{26DB9239-FBFC-4BC0-8847-CE0BDA029FBD}"/>
                  </a:ext>
                </a:extLst>
              </p:cNvPr>
              <p:cNvSpPr/>
              <p:nvPr/>
            </p:nvSpPr>
            <p:spPr>
              <a:xfrm rot="12174977">
                <a:off x="114788" y="279644"/>
                <a:ext cx="134553" cy="188131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73" name="グループ化 172">
              <a:extLst>
                <a:ext uri="{FF2B5EF4-FFF2-40B4-BE49-F238E27FC236}">
                  <a16:creationId xmlns:a16="http://schemas.microsoft.com/office/drawing/2014/main" id="{096AB915-77FA-4A32-B16E-DCA96FB8BDF9}"/>
                </a:ext>
              </a:extLst>
            </p:cNvPr>
            <p:cNvGrpSpPr/>
            <p:nvPr/>
          </p:nvGrpSpPr>
          <p:grpSpPr>
            <a:xfrm>
              <a:off x="3192230" y="4905349"/>
              <a:ext cx="182708" cy="186181"/>
              <a:chOff x="0" y="0"/>
              <a:chExt cx="744983" cy="611669"/>
            </a:xfrm>
          </p:grpSpPr>
          <p:sp>
            <p:nvSpPr>
              <p:cNvPr id="174" name="円/楕円 721">
                <a:extLst>
                  <a:ext uri="{FF2B5EF4-FFF2-40B4-BE49-F238E27FC236}">
                    <a16:creationId xmlns:a16="http://schemas.microsoft.com/office/drawing/2014/main" id="{20113B27-810E-4ABF-AC74-BD18CB82FF45}"/>
                  </a:ext>
                </a:extLst>
              </p:cNvPr>
              <p:cNvSpPr/>
              <p:nvPr/>
            </p:nvSpPr>
            <p:spPr>
              <a:xfrm>
                <a:off x="0" y="58205"/>
                <a:ext cx="698904" cy="55346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75" name="月 174">
                <a:extLst>
                  <a:ext uri="{FF2B5EF4-FFF2-40B4-BE49-F238E27FC236}">
                    <a16:creationId xmlns:a16="http://schemas.microsoft.com/office/drawing/2014/main" id="{BEF5F8A7-4745-4F98-95FC-FBB415DDA6FB}"/>
                  </a:ext>
                </a:extLst>
              </p:cNvPr>
              <p:cNvSpPr/>
              <p:nvPr/>
            </p:nvSpPr>
            <p:spPr>
              <a:xfrm rot="10800000">
                <a:off x="377018" y="57994"/>
                <a:ext cx="367965" cy="553438"/>
              </a:xfrm>
              <a:prstGeom prst="moon">
                <a:avLst>
                  <a:gd name="adj" fmla="val 329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76" name="円弧 175">
                <a:extLst>
                  <a:ext uri="{FF2B5EF4-FFF2-40B4-BE49-F238E27FC236}">
                    <a16:creationId xmlns:a16="http://schemas.microsoft.com/office/drawing/2014/main" id="{2A30B4EE-4693-4215-9BC7-F80BBC93DB23}"/>
                  </a:ext>
                </a:extLst>
              </p:cNvPr>
              <p:cNvSpPr/>
              <p:nvPr/>
            </p:nvSpPr>
            <p:spPr>
              <a:xfrm rot="390090" flipH="1">
                <a:off x="124167" y="171947"/>
                <a:ext cx="128550" cy="186938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77" name="円弧 176">
                <a:extLst>
                  <a:ext uri="{FF2B5EF4-FFF2-40B4-BE49-F238E27FC236}">
                    <a16:creationId xmlns:a16="http://schemas.microsoft.com/office/drawing/2014/main" id="{F5BEADAF-F65A-4C17-8427-BEEB7E91885A}"/>
                  </a:ext>
                </a:extLst>
              </p:cNvPr>
              <p:cNvSpPr/>
              <p:nvPr/>
            </p:nvSpPr>
            <p:spPr>
              <a:xfrm rot="11646857">
                <a:off x="54915" y="237655"/>
                <a:ext cx="63811" cy="137793"/>
              </a:xfrm>
              <a:prstGeom prst="arc">
                <a:avLst>
                  <a:gd name="adj1" fmla="val 16200000"/>
                  <a:gd name="adj2" fmla="val 4582809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78" name="ハート 177">
                <a:extLst>
                  <a:ext uri="{FF2B5EF4-FFF2-40B4-BE49-F238E27FC236}">
                    <a16:creationId xmlns:a16="http://schemas.microsoft.com/office/drawing/2014/main" id="{29B2CF7F-3749-4BC7-808E-06A537A36C2A}"/>
                  </a:ext>
                </a:extLst>
              </p:cNvPr>
              <p:cNvSpPr/>
              <p:nvPr/>
            </p:nvSpPr>
            <p:spPr>
              <a:xfrm rot="4546000">
                <a:off x="360277" y="-84937"/>
                <a:ext cx="139963" cy="309838"/>
              </a:xfrm>
              <a:prstGeom prst="hear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dirty="0"/>
              </a:p>
            </p:txBody>
          </p:sp>
          <p:sp>
            <p:nvSpPr>
              <p:cNvPr id="179" name="円弧 178">
                <a:extLst>
                  <a:ext uri="{FF2B5EF4-FFF2-40B4-BE49-F238E27FC236}">
                    <a16:creationId xmlns:a16="http://schemas.microsoft.com/office/drawing/2014/main" id="{FB410433-B2EF-4834-A118-B388BEEB26D6}"/>
                  </a:ext>
                </a:extLst>
              </p:cNvPr>
              <p:cNvSpPr/>
              <p:nvPr/>
            </p:nvSpPr>
            <p:spPr>
              <a:xfrm rot="12174977">
                <a:off x="114788" y="279644"/>
                <a:ext cx="134553" cy="188131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</p:grpSp>
      <p:grpSp>
        <p:nvGrpSpPr>
          <p:cNvPr id="199" name="グループ化 198">
            <a:extLst>
              <a:ext uri="{FF2B5EF4-FFF2-40B4-BE49-F238E27FC236}">
                <a16:creationId xmlns:a16="http://schemas.microsoft.com/office/drawing/2014/main" id="{3A359F8E-7C62-40CF-8949-A792F7644937}"/>
              </a:ext>
            </a:extLst>
          </p:cNvPr>
          <p:cNvGrpSpPr/>
          <p:nvPr/>
        </p:nvGrpSpPr>
        <p:grpSpPr>
          <a:xfrm rot="20511184">
            <a:off x="110845" y="5860796"/>
            <a:ext cx="855651" cy="676858"/>
            <a:chOff x="267418" y="2076368"/>
            <a:chExt cx="1272238" cy="103136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00" name="吹き出し: 円形 199">
              <a:extLst>
                <a:ext uri="{FF2B5EF4-FFF2-40B4-BE49-F238E27FC236}">
                  <a16:creationId xmlns:a16="http://schemas.microsoft.com/office/drawing/2014/main" id="{67D34654-19E1-4D45-A614-C172F47122F0}"/>
                </a:ext>
              </a:extLst>
            </p:cNvPr>
            <p:cNvSpPr/>
            <p:nvPr/>
          </p:nvSpPr>
          <p:spPr>
            <a:xfrm rot="1619276">
              <a:off x="554440" y="2279736"/>
              <a:ext cx="828001" cy="828000"/>
            </a:xfrm>
            <a:prstGeom prst="wedgeEllipseCallout">
              <a:avLst>
                <a:gd name="adj1" fmla="val 64598"/>
                <a:gd name="adj2" fmla="val 19785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201" name="テキスト ボックス 200">
              <a:extLst>
                <a:ext uri="{FF2B5EF4-FFF2-40B4-BE49-F238E27FC236}">
                  <a16:creationId xmlns:a16="http://schemas.microsoft.com/office/drawing/2014/main" id="{0A8B1C2C-6291-47C2-AB53-E162B20CEEBF}"/>
                </a:ext>
              </a:extLst>
            </p:cNvPr>
            <p:cNvSpPr txBox="1"/>
            <p:nvPr/>
          </p:nvSpPr>
          <p:spPr>
            <a:xfrm>
              <a:off x="418222" y="2404405"/>
              <a:ext cx="1121434" cy="609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00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サロン</a:t>
              </a:r>
              <a:endParaRPr lang="en-US" altLang="ja-JP" sz="1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lang="ja-JP" altLang="en-US" sz="1000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訪問記</a:t>
              </a:r>
            </a:p>
          </p:txBody>
        </p:sp>
        <p:cxnSp>
          <p:nvCxnSpPr>
            <p:cNvPr id="202" name="直線コネクタ 201">
              <a:extLst>
                <a:ext uri="{FF2B5EF4-FFF2-40B4-BE49-F238E27FC236}">
                  <a16:creationId xmlns:a16="http://schemas.microsoft.com/office/drawing/2014/main" id="{67A8EA5D-8F54-43CA-80D9-629D34ADFE91}"/>
                </a:ext>
              </a:extLst>
            </p:cNvPr>
            <p:cNvCxnSpPr>
              <a:cxnSpLocks/>
            </p:cNvCxnSpPr>
            <p:nvPr/>
          </p:nvCxnSpPr>
          <p:spPr>
            <a:xfrm>
              <a:off x="334039" y="2257892"/>
              <a:ext cx="216000" cy="116265"/>
            </a:xfrm>
            <a:prstGeom prst="line">
              <a:avLst/>
            </a:prstGeom>
            <a:grpFill/>
            <a:ln w="57150" cap="rnd">
              <a:solidFill>
                <a:schemeClr val="accent5">
                  <a:lumMod val="60000"/>
                  <a:lumOff val="40000"/>
                </a:schemeClr>
              </a:solidFill>
              <a:round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>
              <a:extLst>
                <a:ext uri="{FF2B5EF4-FFF2-40B4-BE49-F238E27FC236}">
                  <a16:creationId xmlns:a16="http://schemas.microsoft.com/office/drawing/2014/main" id="{314EFF64-7F30-4E28-86B8-BC3CEA6DA4FF}"/>
                </a:ext>
              </a:extLst>
            </p:cNvPr>
            <p:cNvCxnSpPr>
              <a:cxnSpLocks/>
            </p:cNvCxnSpPr>
            <p:nvPr/>
          </p:nvCxnSpPr>
          <p:spPr>
            <a:xfrm>
              <a:off x="267418" y="2468289"/>
              <a:ext cx="216000" cy="0"/>
            </a:xfrm>
            <a:prstGeom prst="line">
              <a:avLst/>
            </a:prstGeom>
            <a:grpFill/>
            <a:ln w="57150" cap="rnd">
              <a:solidFill>
                <a:schemeClr val="accent4"/>
              </a:solidFill>
              <a:round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>
              <a:extLst>
                <a:ext uri="{FF2B5EF4-FFF2-40B4-BE49-F238E27FC236}">
                  <a16:creationId xmlns:a16="http://schemas.microsoft.com/office/drawing/2014/main" id="{8EE83D5B-0E01-4223-9990-59C5DD83F73E}"/>
                </a:ext>
              </a:extLst>
            </p:cNvPr>
            <p:cNvCxnSpPr>
              <a:cxnSpLocks/>
            </p:cNvCxnSpPr>
            <p:nvPr/>
          </p:nvCxnSpPr>
          <p:spPr>
            <a:xfrm>
              <a:off x="488680" y="2076368"/>
              <a:ext cx="108000" cy="216000"/>
            </a:xfrm>
            <a:prstGeom prst="line">
              <a:avLst/>
            </a:prstGeom>
            <a:grpFill/>
            <a:ln w="57150" cap="rnd">
              <a:solidFill>
                <a:schemeClr val="accent4"/>
              </a:solidFill>
              <a:round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26">
            <a:extLst>
              <a:ext uri="{FF2B5EF4-FFF2-40B4-BE49-F238E27FC236}">
                <a16:creationId xmlns:a16="http://schemas.microsoft.com/office/drawing/2014/main" id="{1A43AC93-670F-4FD6-818B-4C7529C14C9B}"/>
              </a:ext>
            </a:extLst>
          </p:cNvPr>
          <p:cNvSpPr/>
          <p:nvPr/>
        </p:nvSpPr>
        <p:spPr>
          <a:xfrm>
            <a:off x="5993172" y="1366253"/>
            <a:ext cx="377026" cy="295259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1500"/>
              </a:lnSpc>
            </a:pPr>
            <a:r>
              <a:rPr lang="ja-JP" altLang="en-US" sz="1100" dirty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endParaRPr lang="en-US" altLang="ja-JP" sz="1100" dirty="0">
              <a:solidFill>
                <a:srgbClr val="231815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185" name="グループ化 184">
            <a:extLst>
              <a:ext uri="{FF2B5EF4-FFF2-40B4-BE49-F238E27FC236}">
                <a16:creationId xmlns:a16="http://schemas.microsoft.com/office/drawing/2014/main" id="{9CEA6A4B-F49D-432F-B137-6A89E3600562}"/>
              </a:ext>
            </a:extLst>
          </p:cNvPr>
          <p:cNvGrpSpPr/>
          <p:nvPr/>
        </p:nvGrpSpPr>
        <p:grpSpPr>
          <a:xfrm>
            <a:off x="122492" y="6358038"/>
            <a:ext cx="207518" cy="177220"/>
            <a:chOff x="2753833" y="6081171"/>
            <a:chExt cx="1111102" cy="536945"/>
          </a:xfrm>
        </p:grpSpPr>
        <p:sp>
          <p:nvSpPr>
            <p:cNvPr id="191" name="フローチャート: 手作業 190">
              <a:extLst>
                <a:ext uri="{FF2B5EF4-FFF2-40B4-BE49-F238E27FC236}">
                  <a16:creationId xmlns:a16="http://schemas.microsoft.com/office/drawing/2014/main" id="{43A63218-46A1-42D1-BB6F-46A2E54890F0}"/>
                </a:ext>
              </a:extLst>
            </p:cNvPr>
            <p:cNvSpPr/>
            <p:nvPr/>
          </p:nvSpPr>
          <p:spPr>
            <a:xfrm rot="10800000">
              <a:off x="2753833" y="6081171"/>
              <a:ext cx="1111102" cy="536945"/>
            </a:xfrm>
            <a:prstGeom prst="flowChartManualOperation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二等辺三角形 191">
              <a:extLst>
                <a:ext uri="{FF2B5EF4-FFF2-40B4-BE49-F238E27FC236}">
                  <a16:creationId xmlns:a16="http://schemas.microsoft.com/office/drawing/2014/main" id="{3C2AEA24-3EA5-47DB-894A-3CA0ADAFBC81}"/>
                </a:ext>
              </a:extLst>
            </p:cNvPr>
            <p:cNvSpPr/>
            <p:nvPr/>
          </p:nvSpPr>
          <p:spPr>
            <a:xfrm rot="10800000">
              <a:off x="3009014" y="6116379"/>
              <a:ext cx="207335" cy="17543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二等辺三角形 192">
              <a:extLst>
                <a:ext uri="{FF2B5EF4-FFF2-40B4-BE49-F238E27FC236}">
                  <a16:creationId xmlns:a16="http://schemas.microsoft.com/office/drawing/2014/main" id="{49F95AE9-2276-4DE3-B1A2-B4E9161679FF}"/>
                </a:ext>
              </a:extLst>
            </p:cNvPr>
            <p:cNvSpPr/>
            <p:nvPr/>
          </p:nvSpPr>
          <p:spPr>
            <a:xfrm rot="10800000">
              <a:off x="3216349" y="6116379"/>
              <a:ext cx="207335" cy="17543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二等辺三角形 193">
              <a:extLst>
                <a:ext uri="{FF2B5EF4-FFF2-40B4-BE49-F238E27FC236}">
                  <a16:creationId xmlns:a16="http://schemas.microsoft.com/office/drawing/2014/main" id="{66E71E2C-E941-4C5D-87FA-771D3CB45458}"/>
                </a:ext>
              </a:extLst>
            </p:cNvPr>
            <p:cNvSpPr/>
            <p:nvPr/>
          </p:nvSpPr>
          <p:spPr>
            <a:xfrm rot="10800000">
              <a:off x="3413053" y="6116379"/>
              <a:ext cx="207335" cy="17543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6" name="グループ化 185">
            <a:extLst>
              <a:ext uri="{FF2B5EF4-FFF2-40B4-BE49-F238E27FC236}">
                <a16:creationId xmlns:a16="http://schemas.microsoft.com/office/drawing/2014/main" id="{8F233BC9-7F91-43A8-9096-82CCBD8CDB3F}"/>
              </a:ext>
            </a:extLst>
          </p:cNvPr>
          <p:cNvGrpSpPr/>
          <p:nvPr/>
        </p:nvGrpSpPr>
        <p:grpSpPr>
          <a:xfrm rot="4005653">
            <a:off x="6333033" y="5880638"/>
            <a:ext cx="299362" cy="474940"/>
            <a:chOff x="1741915" y="4023639"/>
            <a:chExt cx="591719" cy="1235865"/>
          </a:xfrm>
        </p:grpSpPr>
        <p:sp>
          <p:nvSpPr>
            <p:cNvPr id="187" name="二等辺三角形 186">
              <a:extLst>
                <a:ext uri="{FF2B5EF4-FFF2-40B4-BE49-F238E27FC236}">
                  <a16:creationId xmlns:a16="http://schemas.microsoft.com/office/drawing/2014/main" id="{734235D9-55FC-49E4-8B0B-8646F4599C8C}"/>
                </a:ext>
              </a:extLst>
            </p:cNvPr>
            <p:cNvSpPr/>
            <p:nvPr/>
          </p:nvSpPr>
          <p:spPr>
            <a:xfrm rot="10800000">
              <a:off x="1841353" y="4508642"/>
              <a:ext cx="410227" cy="727452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88" name="二等辺三角形 187">
              <a:extLst>
                <a:ext uri="{FF2B5EF4-FFF2-40B4-BE49-F238E27FC236}">
                  <a16:creationId xmlns:a16="http://schemas.microsoft.com/office/drawing/2014/main" id="{B227111B-9D77-4639-A6C2-6FE5F1C037A4}"/>
                </a:ext>
              </a:extLst>
            </p:cNvPr>
            <p:cNvSpPr/>
            <p:nvPr/>
          </p:nvSpPr>
          <p:spPr>
            <a:xfrm>
              <a:off x="1967722" y="5066997"/>
              <a:ext cx="175948" cy="192507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89" name="平行四辺形 188">
              <a:extLst>
                <a:ext uri="{FF2B5EF4-FFF2-40B4-BE49-F238E27FC236}">
                  <a16:creationId xmlns:a16="http://schemas.microsoft.com/office/drawing/2014/main" id="{4A5EE609-B141-43A2-AF10-AADF69E54F82}"/>
                </a:ext>
              </a:extLst>
            </p:cNvPr>
            <p:cNvSpPr/>
            <p:nvPr/>
          </p:nvSpPr>
          <p:spPr>
            <a:xfrm rot="643366">
              <a:off x="2166593" y="4025372"/>
              <a:ext cx="167041" cy="445913"/>
            </a:xfrm>
            <a:prstGeom prst="parallelogram">
              <a:avLst>
                <a:gd name="adj" fmla="val 7013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90" name="平行四辺形 189">
              <a:extLst>
                <a:ext uri="{FF2B5EF4-FFF2-40B4-BE49-F238E27FC236}">
                  <a16:creationId xmlns:a16="http://schemas.microsoft.com/office/drawing/2014/main" id="{19D8167C-7963-47E3-88B0-20121E4756D1}"/>
                </a:ext>
              </a:extLst>
            </p:cNvPr>
            <p:cNvSpPr/>
            <p:nvPr/>
          </p:nvSpPr>
          <p:spPr>
            <a:xfrm rot="20956634" flipH="1">
              <a:off x="1741915" y="4023639"/>
              <a:ext cx="152303" cy="445913"/>
            </a:xfrm>
            <a:prstGeom prst="parallelogram">
              <a:avLst>
                <a:gd name="adj" fmla="val 7013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</p:grpSp>
      <p:sp>
        <p:nvSpPr>
          <p:cNvPr id="180" name="Rectangle 43">
            <a:extLst>
              <a:ext uri="{FF2B5EF4-FFF2-40B4-BE49-F238E27FC236}">
                <a16:creationId xmlns:a16="http://schemas.microsoft.com/office/drawing/2014/main" id="{8CB535B0-4C4C-403B-A2DA-5E676C9705B8}"/>
              </a:ext>
            </a:extLst>
          </p:cNvPr>
          <p:cNvSpPr/>
          <p:nvPr/>
        </p:nvSpPr>
        <p:spPr>
          <a:xfrm>
            <a:off x="208417" y="5130558"/>
            <a:ext cx="3253995" cy="26161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1076325" indent="88900"/>
            <a:endParaRPr lang="en-US" altLang="ja-JP" sz="1100" dirty="0">
              <a:solidFill>
                <a:srgbClr val="231815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5" name="Rectangle 2"/>
          <p:cNvSpPr/>
          <p:nvPr/>
        </p:nvSpPr>
        <p:spPr>
          <a:xfrm>
            <a:off x="899182" y="494488"/>
            <a:ext cx="2635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00206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</a:t>
            </a:r>
            <a:r>
              <a:rPr lang="ja-JP" altLang="en-US" sz="3200" dirty="0">
                <a:solidFill>
                  <a:schemeClr val="accent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</a:t>
            </a:r>
            <a:r>
              <a:rPr lang="ja-JP" altLang="en-US" sz="3200" dirty="0">
                <a:solidFill>
                  <a:srgbClr val="00206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な</a:t>
            </a:r>
            <a:r>
              <a:rPr lang="ja-JP" altLang="en-US" sz="3200" dirty="0">
                <a:solidFill>
                  <a:schemeClr val="accent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ん</a:t>
            </a:r>
            <a:r>
              <a:rPr lang="en-US" altLang="ja-JP" sz="3200" dirty="0">
                <a:solidFill>
                  <a:srgbClr val="002060"/>
                </a:solidFill>
                <a:latin typeface="Berlin Sans FB Demi" panose="020E0802020502020306" pitchFamily="34" charset="0"/>
                <a:ea typeface="UD デジタル 教科書体 NP-R" panose="02020400000000000000" pitchFamily="18" charset="-128"/>
              </a:rPr>
              <a:t>n</a:t>
            </a:r>
            <a:r>
              <a:rPr lang="en-US" altLang="ja-JP" sz="3200" dirty="0">
                <a:solidFill>
                  <a:schemeClr val="accent2"/>
                </a:solidFill>
                <a:latin typeface="Berlin Sans FB Demi" panose="020E0802020502020306" pitchFamily="34" charset="0"/>
                <a:ea typeface="UD デジタル 教科書体 NP-R" panose="02020400000000000000" pitchFamily="18" charset="-128"/>
              </a:rPr>
              <a:t>o</a:t>
            </a:r>
            <a:r>
              <a:rPr lang="en-US" altLang="ja-JP" sz="3200" dirty="0">
                <a:solidFill>
                  <a:srgbClr val="002060"/>
                </a:solidFill>
                <a:latin typeface="Berlin Sans FB Demi" panose="020E0802020502020306" pitchFamily="34" charset="0"/>
                <a:ea typeface="UD デジタル 教科書体 NP-R" panose="02020400000000000000" pitchFamily="18" charset="-128"/>
              </a:rPr>
              <a:t>t</a:t>
            </a:r>
            <a:r>
              <a:rPr lang="en-US" altLang="ja-JP" sz="3200" dirty="0">
                <a:solidFill>
                  <a:schemeClr val="accent2"/>
                </a:solidFill>
                <a:latin typeface="Berlin Sans FB Demi" panose="020E0802020502020306" pitchFamily="34" charset="0"/>
                <a:ea typeface="UD デジタル 教科書体 NP-R" panose="02020400000000000000" pitchFamily="18" charset="-128"/>
              </a:rPr>
              <a:t>e</a:t>
            </a:r>
            <a:endParaRPr lang="ja-JP" altLang="en-US" sz="3200" dirty="0">
              <a:solidFill>
                <a:schemeClr val="accent2"/>
              </a:solidFill>
              <a:latin typeface="Berlin Sans FB Demi" panose="020E0802020502020306" pitchFamily="34" charset="0"/>
              <a:ea typeface="UD デジタル 教科書体 NP-R" panose="02020400000000000000" pitchFamily="18" charset="-128"/>
            </a:endParaRPr>
          </a:p>
        </p:txBody>
      </p:sp>
      <p:sp>
        <p:nvSpPr>
          <p:cNvPr id="214" name="Rectangle 21"/>
          <p:cNvSpPr/>
          <p:nvPr/>
        </p:nvSpPr>
        <p:spPr>
          <a:xfrm>
            <a:off x="123482" y="1415516"/>
            <a:ext cx="6620127" cy="206723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1400"/>
              </a:lnSpc>
            </a:pPr>
            <a:r>
              <a:rPr lang="ja-JP" altLang="en-US" sz="1100" dirty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令和５年度１回目</a:t>
            </a:r>
            <a:r>
              <a:rPr lang="ja-JP" altLang="en-US" sz="1100" dirty="0" smtClean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の「愛南町</a:t>
            </a:r>
            <a:r>
              <a:rPr lang="ja-JP" altLang="en-US" sz="1100" dirty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ふれあいいきいきサロン</a:t>
            </a:r>
            <a:r>
              <a:rPr lang="ja-JP" altLang="en-US" sz="1100" dirty="0" smtClean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代表者会」を菊川</a:t>
            </a:r>
            <a:r>
              <a:rPr lang="ja-JP" altLang="en-US" sz="1100" dirty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体育館にて開催しました。今回は</a:t>
            </a:r>
            <a:r>
              <a:rPr lang="ja-JP" altLang="en-US" sz="1100" dirty="0" smtClean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、「</a:t>
            </a:r>
            <a:r>
              <a:rPr lang="ja-JP" altLang="en-US" sz="1100" dirty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愛南</a:t>
            </a:r>
            <a:r>
              <a:rPr lang="en-US" altLang="ja-JP" sz="1100" dirty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NOKOTO</a:t>
            </a:r>
            <a:r>
              <a:rPr lang="ja-JP" altLang="en-US" sz="1100" dirty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」「サロン日和」の振り返りをテーマに、サロン情報誌の活用方法、今後知りたい情報は何</a:t>
            </a:r>
            <a:r>
              <a:rPr lang="ja-JP" altLang="en-US" sz="1100" dirty="0" smtClean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か等</a:t>
            </a:r>
            <a:r>
              <a:rPr lang="ja-JP" altLang="en-US" sz="1100" dirty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の意見交換を行いました。愛南</a:t>
            </a:r>
            <a:r>
              <a:rPr lang="en-US" altLang="ja-JP" sz="1100" dirty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NOKOTO</a:t>
            </a:r>
            <a:r>
              <a:rPr lang="ja-JP" altLang="en-US" sz="1100" dirty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は、毎月発行の情報誌</a:t>
            </a:r>
            <a:r>
              <a:rPr lang="ja-JP" altLang="en-US" sz="1100" dirty="0" smtClean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だったので、</a:t>
            </a:r>
            <a:r>
              <a:rPr lang="ja-JP" altLang="en-US" sz="1100" dirty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タイムリーなサロンの活動情報を知ることが</a:t>
            </a:r>
            <a:r>
              <a:rPr lang="ja-JP" altLang="en-US" sz="1100" dirty="0" smtClean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出来、</a:t>
            </a:r>
            <a:r>
              <a:rPr lang="ja-JP" altLang="en-US" sz="1100" dirty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「もっと詳しく知りたい」「サロン会員さんにも読んでもらいたくて、回覧をした」「自分たちのサロンが載ってると嬉しい」等、これからもサロン情報誌の発行を希望する声が多く挙がりました。</a:t>
            </a:r>
            <a:endParaRPr lang="en-US" altLang="ja-JP" sz="1100" dirty="0">
              <a:solidFill>
                <a:srgbClr val="231815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100" dirty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これらの意見を受け、</a:t>
            </a:r>
            <a:r>
              <a:rPr lang="ja-JP" altLang="en-US" sz="1100" dirty="0" smtClean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サロンだより「愛</a:t>
            </a:r>
            <a:r>
              <a:rPr lang="ja-JP" altLang="en-US" sz="1100" dirty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南</a:t>
            </a:r>
            <a:r>
              <a:rPr lang="en-US" altLang="ja-JP" sz="1100" dirty="0" smtClean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NOKOTO</a:t>
            </a:r>
            <a:r>
              <a:rPr lang="ja-JP" altLang="en-US" sz="1100" dirty="0" smtClean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」は</a:t>
            </a:r>
            <a:r>
              <a:rPr lang="ja-JP" altLang="en-US" sz="1100" dirty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、サロン情報や地域福祉活動情報を盛り込み、</a:t>
            </a:r>
            <a:r>
              <a:rPr lang="ja-JP" altLang="en-US" sz="1100" dirty="0" smtClean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愛南町地域福祉だより </a:t>
            </a:r>
            <a:r>
              <a:rPr lang="ja-JP" altLang="en-US" sz="1100" b="1" dirty="0" smtClean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“</a:t>
            </a:r>
            <a:r>
              <a:rPr lang="ja-JP" altLang="en-US" sz="1100" b="1" dirty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あいなん</a:t>
            </a:r>
            <a:r>
              <a:rPr lang="en-US" altLang="ja-JP" sz="1100" b="1" dirty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note</a:t>
            </a:r>
            <a:r>
              <a:rPr lang="ja-JP" altLang="en-US" sz="1100" b="1" dirty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”</a:t>
            </a:r>
            <a:r>
              <a:rPr lang="ja-JP" altLang="en-US" sz="1100" dirty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として２ヶ月に１回発行します</a:t>
            </a:r>
            <a:r>
              <a:rPr lang="ja-JP" altLang="en-US" sz="1100" dirty="0" smtClean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。“</a:t>
            </a:r>
            <a:r>
              <a:rPr lang="ja-JP" altLang="en-US" sz="1100" b="1" dirty="0" smtClean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あい</a:t>
            </a:r>
            <a:r>
              <a:rPr lang="ja-JP" altLang="en-US" sz="1100" b="1" dirty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なん</a:t>
            </a:r>
            <a:r>
              <a:rPr lang="en-US" altLang="ja-JP" sz="1100" b="1" dirty="0" smtClean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note</a:t>
            </a:r>
            <a:r>
              <a:rPr lang="ja-JP" altLang="en-US" sz="1100" b="1" dirty="0" smtClean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”</a:t>
            </a:r>
            <a:r>
              <a:rPr lang="ja-JP" altLang="en-US" sz="1100" dirty="0" smtClean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は</a:t>
            </a:r>
            <a:r>
              <a:rPr lang="ja-JP" altLang="en-US" sz="1100" dirty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、愛南の地域福祉の記録を残す「ノート」の役割と、愛南のみなさんの暖かく地域を支える「あいなんの手」の意味を持ちます。</a:t>
            </a:r>
            <a:r>
              <a:rPr lang="ja-JP" altLang="en-US" sz="1100" dirty="0" smtClean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この“</a:t>
            </a:r>
            <a:r>
              <a:rPr lang="ja-JP" altLang="en-US" sz="1100" b="1" dirty="0" smtClean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あい</a:t>
            </a:r>
            <a:r>
              <a:rPr lang="ja-JP" altLang="en-US" sz="1100" b="1" dirty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なん</a:t>
            </a:r>
            <a:r>
              <a:rPr lang="en-US" altLang="ja-JP" sz="1100" b="1" dirty="0" smtClean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note</a:t>
            </a:r>
            <a:r>
              <a:rPr lang="ja-JP" altLang="en-US" sz="1100" b="1" dirty="0" smtClean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”</a:t>
            </a:r>
            <a:r>
              <a:rPr lang="ja-JP" altLang="en-US" sz="1100" dirty="0" smtClean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が</a:t>
            </a:r>
            <a:r>
              <a:rPr lang="ja-JP" altLang="en-US" sz="1100" dirty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、みなさんの活動のきっかけになったり、活動の記録や周知になることを期待し、発行していきたいと思います。みなさん</a:t>
            </a:r>
            <a:r>
              <a:rPr lang="ja-JP" altLang="en-US" sz="1100" dirty="0" smtClean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ご協力</a:t>
            </a:r>
            <a:r>
              <a:rPr lang="ja-JP" altLang="en-US" sz="1100" dirty="0" smtClean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をお願い</a:t>
            </a:r>
            <a:r>
              <a:rPr lang="ja-JP" altLang="en-US" sz="1100" dirty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します。</a:t>
            </a:r>
            <a:endParaRPr lang="en-US" altLang="ja-JP" sz="1100" dirty="0">
              <a:solidFill>
                <a:srgbClr val="231815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7" name="Rectangle 39"/>
          <p:cNvSpPr/>
          <p:nvPr/>
        </p:nvSpPr>
        <p:spPr>
          <a:xfrm>
            <a:off x="131365" y="8120040"/>
            <a:ext cx="2390398" cy="25391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ja-JP" altLang="en-US" sz="1050" dirty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endParaRPr lang="en-US" altLang="ja-JP" sz="1050" dirty="0">
              <a:solidFill>
                <a:srgbClr val="231815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1" name="Rectangle 26">
            <a:extLst>
              <a:ext uri="{FF2B5EF4-FFF2-40B4-BE49-F238E27FC236}">
                <a16:creationId xmlns:a16="http://schemas.microsoft.com/office/drawing/2014/main" id="{1A43AC93-670F-4FD6-818B-4C7529C14C9B}"/>
              </a:ext>
            </a:extLst>
          </p:cNvPr>
          <p:cNvSpPr/>
          <p:nvPr/>
        </p:nvSpPr>
        <p:spPr>
          <a:xfrm>
            <a:off x="6185654" y="1369645"/>
            <a:ext cx="342401" cy="2993656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ja-JP"/>
            </a:defPPr>
            <a:lvl1pPr marL="0" algn="l" defTabSz="914253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27" algn="l" defTabSz="914253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53" algn="l" defTabSz="914253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80" algn="l" defTabSz="914253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07" algn="l" defTabSz="914253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33" algn="l" defTabSz="914253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60" algn="l" defTabSz="914253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87" algn="l" defTabSz="914253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13" algn="l" defTabSz="914253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</a:pPr>
            <a:r>
              <a:rPr lang="ja-JP" altLang="en-US" sz="1100" dirty="0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endParaRPr lang="en-US" altLang="ja-JP" sz="1100" dirty="0">
              <a:solidFill>
                <a:srgbClr val="231815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" t="33782" r="1735" b="14016"/>
          <a:stretch/>
        </p:blipFill>
        <p:spPr>
          <a:xfrm>
            <a:off x="508535" y="3403168"/>
            <a:ext cx="5930900" cy="2375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1" name="グループ化 180">
            <a:extLst>
              <a:ext uri="{FF2B5EF4-FFF2-40B4-BE49-F238E27FC236}">
                <a16:creationId xmlns:a16="http://schemas.microsoft.com/office/drawing/2014/main" id="{679B119D-A32E-48D6-B1CD-B4AF8331590E}"/>
              </a:ext>
            </a:extLst>
          </p:cNvPr>
          <p:cNvGrpSpPr/>
          <p:nvPr/>
        </p:nvGrpSpPr>
        <p:grpSpPr>
          <a:xfrm>
            <a:off x="3720032" y="6383810"/>
            <a:ext cx="2524668" cy="194212"/>
            <a:chOff x="850270" y="4905349"/>
            <a:chExt cx="2524668" cy="194212"/>
          </a:xfrm>
        </p:grpSpPr>
        <p:grpSp>
          <p:nvGrpSpPr>
            <p:cNvPr id="183" name="グループ化 182">
              <a:extLst>
                <a:ext uri="{FF2B5EF4-FFF2-40B4-BE49-F238E27FC236}">
                  <a16:creationId xmlns:a16="http://schemas.microsoft.com/office/drawing/2014/main" id="{CF36C7BE-F744-44A3-995D-961E6D3E9744}"/>
                </a:ext>
              </a:extLst>
            </p:cNvPr>
            <p:cNvGrpSpPr/>
            <p:nvPr/>
          </p:nvGrpSpPr>
          <p:grpSpPr>
            <a:xfrm>
              <a:off x="850270" y="4912299"/>
              <a:ext cx="182708" cy="186181"/>
              <a:chOff x="0" y="0"/>
              <a:chExt cx="744983" cy="611669"/>
            </a:xfrm>
          </p:grpSpPr>
          <p:sp>
            <p:nvSpPr>
              <p:cNvPr id="273" name="円/楕円 721">
                <a:extLst>
                  <a:ext uri="{FF2B5EF4-FFF2-40B4-BE49-F238E27FC236}">
                    <a16:creationId xmlns:a16="http://schemas.microsoft.com/office/drawing/2014/main" id="{64DD4367-8106-4C03-A7CE-12E28B6FBB46}"/>
                  </a:ext>
                </a:extLst>
              </p:cNvPr>
              <p:cNvSpPr/>
              <p:nvPr/>
            </p:nvSpPr>
            <p:spPr>
              <a:xfrm>
                <a:off x="0" y="58205"/>
                <a:ext cx="698904" cy="55346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74" name="月 273">
                <a:extLst>
                  <a:ext uri="{FF2B5EF4-FFF2-40B4-BE49-F238E27FC236}">
                    <a16:creationId xmlns:a16="http://schemas.microsoft.com/office/drawing/2014/main" id="{ED8E8F81-5DF8-4256-B491-AB2AEEB4DA99}"/>
                  </a:ext>
                </a:extLst>
              </p:cNvPr>
              <p:cNvSpPr/>
              <p:nvPr/>
            </p:nvSpPr>
            <p:spPr>
              <a:xfrm rot="10800000">
                <a:off x="377018" y="57994"/>
                <a:ext cx="367965" cy="553438"/>
              </a:xfrm>
              <a:prstGeom prst="moon">
                <a:avLst>
                  <a:gd name="adj" fmla="val 329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75" name="円弧 274">
                <a:extLst>
                  <a:ext uri="{FF2B5EF4-FFF2-40B4-BE49-F238E27FC236}">
                    <a16:creationId xmlns:a16="http://schemas.microsoft.com/office/drawing/2014/main" id="{6F04A406-8DCC-49E1-8A18-0E7042005EBF}"/>
                  </a:ext>
                </a:extLst>
              </p:cNvPr>
              <p:cNvSpPr/>
              <p:nvPr/>
            </p:nvSpPr>
            <p:spPr>
              <a:xfrm rot="390090" flipH="1">
                <a:off x="124167" y="171947"/>
                <a:ext cx="128550" cy="186938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76" name="円弧 275">
                <a:extLst>
                  <a:ext uri="{FF2B5EF4-FFF2-40B4-BE49-F238E27FC236}">
                    <a16:creationId xmlns:a16="http://schemas.microsoft.com/office/drawing/2014/main" id="{583D1E47-1D68-4538-A6BF-772939DFE46A}"/>
                  </a:ext>
                </a:extLst>
              </p:cNvPr>
              <p:cNvSpPr/>
              <p:nvPr/>
            </p:nvSpPr>
            <p:spPr>
              <a:xfrm rot="11646857">
                <a:off x="54915" y="237655"/>
                <a:ext cx="63811" cy="137793"/>
              </a:xfrm>
              <a:prstGeom prst="arc">
                <a:avLst>
                  <a:gd name="adj1" fmla="val 16200000"/>
                  <a:gd name="adj2" fmla="val 4582809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77" name="ハート 276">
                <a:extLst>
                  <a:ext uri="{FF2B5EF4-FFF2-40B4-BE49-F238E27FC236}">
                    <a16:creationId xmlns:a16="http://schemas.microsoft.com/office/drawing/2014/main" id="{5AB2FF58-2D3B-4FE4-8150-80EE4F5E37E2}"/>
                  </a:ext>
                </a:extLst>
              </p:cNvPr>
              <p:cNvSpPr/>
              <p:nvPr/>
            </p:nvSpPr>
            <p:spPr>
              <a:xfrm rot="4546000">
                <a:off x="360277" y="-84937"/>
                <a:ext cx="139963" cy="309838"/>
              </a:xfrm>
              <a:prstGeom prst="hear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78" name="円弧 277">
                <a:extLst>
                  <a:ext uri="{FF2B5EF4-FFF2-40B4-BE49-F238E27FC236}">
                    <a16:creationId xmlns:a16="http://schemas.microsoft.com/office/drawing/2014/main" id="{51EE830F-223A-4678-91D6-1A5DA620884C}"/>
                  </a:ext>
                </a:extLst>
              </p:cNvPr>
              <p:cNvSpPr/>
              <p:nvPr/>
            </p:nvSpPr>
            <p:spPr>
              <a:xfrm rot="12174977">
                <a:off x="114788" y="279644"/>
                <a:ext cx="134553" cy="188131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84" name="グループ化 183">
              <a:extLst>
                <a:ext uri="{FF2B5EF4-FFF2-40B4-BE49-F238E27FC236}">
                  <a16:creationId xmlns:a16="http://schemas.microsoft.com/office/drawing/2014/main" id="{39BB0932-9663-4079-8DF6-09F5DE8EA98E}"/>
                </a:ext>
              </a:extLst>
            </p:cNvPr>
            <p:cNvGrpSpPr/>
            <p:nvPr/>
          </p:nvGrpSpPr>
          <p:grpSpPr>
            <a:xfrm>
              <a:off x="1107729" y="4909317"/>
              <a:ext cx="182708" cy="186181"/>
              <a:chOff x="0" y="0"/>
              <a:chExt cx="744983" cy="611669"/>
            </a:xfrm>
          </p:grpSpPr>
          <p:sp>
            <p:nvSpPr>
              <p:cNvPr id="267" name="円/楕円 721">
                <a:extLst>
                  <a:ext uri="{FF2B5EF4-FFF2-40B4-BE49-F238E27FC236}">
                    <a16:creationId xmlns:a16="http://schemas.microsoft.com/office/drawing/2014/main" id="{B3EBA985-1331-4D55-9D42-BDDD715B1EE9}"/>
                  </a:ext>
                </a:extLst>
              </p:cNvPr>
              <p:cNvSpPr/>
              <p:nvPr/>
            </p:nvSpPr>
            <p:spPr>
              <a:xfrm>
                <a:off x="0" y="58205"/>
                <a:ext cx="698904" cy="55346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68" name="月 267">
                <a:extLst>
                  <a:ext uri="{FF2B5EF4-FFF2-40B4-BE49-F238E27FC236}">
                    <a16:creationId xmlns:a16="http://schemas.microsoft.com/office/drawing/2014/main" id="{DC4D3186-A8F8-4505-9DCA-6C354C7DDDE2}"/>
                  </a:ext>
                </a:extLst>
              </p:cNvPr>
              <p:cNvSpPr/>
              <p:nvPr/>
            </p:nvSpPr>
            <p:spPr>
              <a:xfrm rot="10800000">
                <a:off x="377018" y="57994"/>
                <a:ext cx="367965" cy="553438"/>
              </a:xfrm>
              <a:prstGeom prst="moon">
                <a:avLst>
                  <a:gd name="adj" fmla="val 329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69" name="円弧 268">
                <a:extLst>
                  <a:ext uri="{FF2B5EF4-FFF2-40B4-BE49-F238E27FC236}">
                    <a16:creationId xmlns:a16="http://schemas.microsoft.com/office/drawing/2014/main" id="{CAC0A601-B84B-4050-93E2-662738E7AEB9}"/>
                  </a:ext>
                </a:extLst>
              </p:cNvPr>
              <p:cNvSpPr/>
              <p:nvPr/>
            </p:nvSpPr>
            <p:spPr>
              <a:xfrm rot="390090" flipH="1">
                <a:off x="124167" y="171947"/>
                <a:ext cx="128550" cy="186938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70" name="円弧 269">
                <a:extLst>
                  <a:ext uri="{FF2B5EF4-FFF2-40B4-BE49-F238E27FC236}">
                    <a16:creationId xmlns:a16="http://schemas.microsoft.com/office/drawing/2014/main" id="{7F03F265-AD40-4FFD-99F9-6096E53A84C1}"/>
                  </a:ext>
                </a:extLst>
              </p:cNvPr>
              <p:cNvSpPr/>
              <p:nvPr/>
            </p:nvSpPr>
            <p:spPr>
              <a:xfrm rot="11646857">
                <a:off x="54915" y="237655"/>
                <a:ext cx="63811" cy="137793"/>
              </a:xfrm>
              <a:prstGeom prst="arc">
                <a:avLst>
                  <a:gd name="adj1" fmla="val 16200000"/>
                  <a:gd name="adj2" fmla="val 4582809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71" name="ハート 270">
                <a:extLst>
                  <a:ext uri="{FF2B5EF4-FFF2-40B4-BE49-F238E27FC236}">
                    <a16:creationId xmlns:a16="http://schemas.microsoft.com/office/drawing/2014/main" id="{0920E893-B988-429A-BF3E-B0E4FFF8D624}"/>
                  </a:ext>
                </a:extLst>
              </p:cNvPr>
              <p:cNvSpPr/>
              <p:nvPr/>
            </p:nvSpPr>
            <p:spPr>
              <a:xfrm rot="4546000">
                <a:off x="360277" y="-84937"/>
                <a:ext cx="139963" cy="309838"/>
              </a:xfrm>
              <a:prstGeom prst="hear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72" name="円弧 271">
                <a:extLst>
                  <a:ext uri="{FF2B5EF4-FFF2-40B4-BE49-F238E27FC236}">
                    <a16:creationId xmlns:a16="http://schemas.microsoft.com/office/drawing/2014/main" id="{38FB6A05-DEB3-4F11-9454-5251ED4D7518}"/>
                  </a:ext>
                </a:extLst>
              </p:cNvPr>
              <p:cNvSpPr/>
              <p:nvPr/>
            </p:nvSpPr>
            <p:spPr>
              <a:xfrm rot="12174977">
                <a:off x="114788" y="279644"/>
                <a:ext cx="134553" cy="188131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205" name="グループ化 204">
              <a:extLst>
                <a:ext uri="{FF2B5EF4-FFF2-40B4-BE49-F238E27FC236}">
                  <a16:creationId xmlns:a16="http://schemas.microsoft.com/office/drawing/2014/main" id="{1465831D-DDC2-4919-A939-9DC3650300CE}"/>
                </a:ext>
              </a:extLst>
            </p:cNvPr>
            <p:cNvGrpSpPr/>
            <p:nvPr/>
          </p:nvGrpSpPr>
          <p:grpSpPr>
            <a:xfrm>
              <a:off x="1363740" y="4913380"/>
              <a:ext cx="182708" cy="186181"/>
              <a:chOff x="0" y="0"/>
              <a:chExt cx="744983" cy="611669"/>
            </a:xfrm>
          </p:grpSpPr>
          <p:sp>
            <p:nvSpPr>
              <p:cNvPr id="261" name="円/楕円 721">
                <a:extLst>
                  <a:ext uri="{FF2B5EF4-FFF2-40B4-BE49-F238E27FC236}">
                    <a16:creationId xmlns:a16="http://schemas.microsoft.com/office/drawing/2014/main" id="{E1516878-79AA-44BE-A2BE-89D851070269}"/>
                  </a:ext>
                </a:extLst>
              </p:cNvPr>
              <p:cNvSpPr/>
              <p:nvPr/>
            </p:nvSpPr>
            <p:spPr>
              <a:xfrm>
                <a:off x="0" y="58205"/>
                <a:ext cx="698904" cy="55346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62" name="月 261">
                <a:extLst>
                  <a:ext uri="{FF2B5EF4-FFF2-40B4-BE49-F238E27FC236}">
                    <a16:creationId xmlns:a16="http://schemas.microsoft.com/office/drawing/2014/main" id="{E7F81053-D1A2-4BF0-9EC5-ABDFC98665D2}"/>
                  </a:ext>
                </a:extLst>
              </p:cNvPr>
              <p:cNvSpPr/>
              <p:nvPr/>
            </p:nvSpPr>
            <p:spPr>
              <a:xfrm rot="10800000">
                <a:off x="377018" y="57994"/>
                <a:ext cx="367965" cy="553438"/>
              </a:xfrm>
              <a:prstGeom prst="moon">
                <a:avLst>
                  <a:gd name="adj" fmla="val 329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63" name="円弧 262">
                <a:extLst>
                  <a:ext uri="{FF2B5EF4-FFF2-40B4-BE49-F238E27FC236}">
                    <a16:creationId xmlns:a16="http://schemas.microsoft.com/office/drawing/2014/main" id="{E7D59B31-2824-4219-8DE4-AE23760F6AA6}"/>
                  </a:ext>
                </a:extLst>
              </p:cNvPr>
              <p:cNvSpPr/>
              <p:nvPr/>
            </p:nvSpPr>
            <p:spPr>
              <a:xfrm rot="390090" flipH="1">
                <a:off x="124167" y="171947"/>
                <a:ext cx="128550" cy="186938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64" name="円弧 263">
                <a:extLst>
                  <a:ext uri="{FF2B5EF4-FFF2-40B4-BE49-F238E27FC236}">
                    <a16:creationId xmlns:a16="http://schemas.microsoft.com/office/drawing/2014/main" id="{8CF4C159-8878-4595-BEDC-5BA31C819739}"/>
                  </a:ext>
                </a:extLst>
              </p:cNvPr>
              <p:cNvSpPr/>
              <p:nvPr/>
            </p:nvSpPr>
            <p:spPr>
              <a:xfrm rot="11646857">
                <a:off x="54915" y="237655"/>
                <a:ext cx="63811" cy="137793"/>
              </a:xfrm>
              <a:prstGeom prst="arc">
                <a:avLst>
                  <a:gd name="adj1" fmla="val 16200000"/>
                  <a:gd name="adj2" fmla="val 4582809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65" name="ハート 264">
                <a:extLst>
                  <a:ext uri="{FF2B5EF4-FFF2-40B4-BE49-F238E27FC236}">
                    <a16:creationId xmlns:a16="http://schemas.microsoft.com/office/drawing/2014/main" id="{2E19FC43-2558-423A-A370-1682899C8322}"/>
                  </a:ext>
                </a:extLst>
              </p:cNvPr>
              <p:cNvSpPr/>
              <p:nvPr/>
            </p:nvSpPr>
            <p:spPr>
              <a:xfrm rot="4546000">
                <a:off x="360277" y="-84937"/>
                <a:ext cx="139963" cy="309838"/>
              </a:xfrm>
              <a:prstGeom prst="hear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66" name="円弧 265">
                <a:extLst>
                  <a:ext uri="{FF2B5EF4-FFF2-40B4-BE49-F238E27FC236}">
                    <a16:creationId xmlns:a16="http://schemas.microsoft.com/office/drawing/2014/main" id="{8DF3C93D-D3A7-4ECD-8005-6B4F239DEB39}"/>
                  </a:ext>
                </a:extLst>
              </p:cNvPr>
              <p:cNvSpPr/>
              <p:nvPr/>
            </p:nvSpPr>
            <p:spPr>
              <a:xfrm rot="12174977">
                <a:off x="114788" y="279644"/>
                <a:ext cx="134553" cy="188131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207" name="グループ化 206">
              <a:extLst>
                <a:ext uri="{FF2B5EF4-FFF2-40B4-BE49-F238E27FC236}">
                  <a16:creationId xmlns:a16="http://schemas.microsoft.com/office/drawing/2014/main" id="{09B72879-4197-4738-985A-720BEEC700F7}"/>
                </a:ext>
              </a:extLst>
            </p:cNvPr>
            <p:cNvGrpSpPr/>
            <p:nvPr/>
          </p:nvGrpSpPr>
          <p:grpSpPr>
            <a:xfrm>
              <a:off x="1626917" y="4909245"/>
              <a:ext cx="182708" cy="186181"/>
              <a:chOff x="0" y="0"/>
              <a:chExt cx="744983" cy="611669"/>
            </a:xfrm>
          </p:grpSpPr>
          <p:sp>
            <p:nvSpPr>
              <p:cNvPr id="255" name="円/楕円 721">
                <a:extLst>
                  <a:ext uri="{FF2B5EF4-FFF2-40B4-BE49-F238E27FC236}">
                    <a16:creationId xmlns:a16="http://schemas.microsoft.com/office/drawing/2014/main" id="{71E8BD23-4331-4784-83F0-3B5AE6DF57E2}"/>
                  </a:ext>
                </a:extLst>
              </p:cNvPr>
              <p:cNvSpPr/>
              <p:nvPr/>
            </p:nvSpPr>
            <p:spPr>
              <a:xfrm>
                <a:off x="0" y="58205"/>
                <a:ext cx="698904" cy="55346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56" name="月 255">
                <a:extLst>
                  <a:ext uri="{FF2B5EF4-FFF2-40B4-BE49-F238E27FC236}">
                    <a16:creationId xmlns:a16="http://schemas.microsoft.com/office/drawing/2014/main" id="{455102A1-6A9E-4C11-AF3D-B0CB33952A33}"/>
                  </a:ext>
                </a:extLst>
              </p:cNvPr>
              <p:cNvSpPr/>
              <p:nvPr/>
            </p:nvSpPr>
            <p:spPr>
              <a:xfrm rot="10800000">
                <a:off x="377018" y="57994"/>
                <a:ext cx="367965" cy="553438"/>
              </a:xfrm>
              <a:prstGeom prst="moon">
                <a:avLst>
                  <a:gd name="adj" fmla="val 329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57" name="円弧 256">
                <a:extLst>
                  <a:ext uri="{FF2B5EF4-FFF2-40B4-BE49-F238E27FC236}">
                    <a16:creationId xmlns:a16="http://schemas.microsoft.com/office/drawing/2014/main" id="{492C72E7-9AC5-4AC8-8F64-1030832EACB8}"/>
                  </a:ext>
                </a:extLst>
              </p:cNvPr>
              <p:cNvSpPr/>
              <p:nvPr/>
            </p:nvSpPr>
            <p:spPr>
              <a:xfrm rot="390090" flipH="1">
                <a:off x="124167" y="171947"/>
                <a:ext cx="128550" cy="186938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58" name="円弧 257">
                <a:extLst>
                  <a:ext uri="{FF2B5EF4-FFF2-40B4-BE49-F238E27FC236}">
                    <a16:creationId xmlns:a16="http://schemas.microsoft.com/office/drawing/2014/main" id="{38668F4A-5C8F-4F8F-AE07-963220707AD8}"/>
                  </a:ext>
                </a:extLst>
              </p:cNvPr>
              <p:cNvSpPr/>
              <p:nvPr/>
            </p:nvSpPr>
            <p:spPr>
              <a:xfrm rot="11646857">
                <a:off x="54915" y="237655"/>
                <a:ext cx="63811" cy="137793"/>
              </a:xfrm>
              <a:prstGeom prst="arc">
                <a:avLst>
                  <a:gd name="adj1" fmla="val 16200000"/>
                  <a:gd name="adj2" fmla="val 4582809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59" name="ハート 258">
                <a:extLst>
                  <a:ext uri="{FF2B5EF4-FFF2-40B4-BE49-F238E27FC236}">
                    <a16:creationId xmlns:a16="http://schemas.microsoft.com/office/drawing/2014/main" id="{3CC9C3A8-5B26-4F2A-976D-578BC77DE28A}"/>
                  </a:ext>
                </a:extLst>
              </p:cNvPr>
              <p:cNvSpPr/>
              <p:nvPr/>
            </p:nvSpPr>
            <p:spPr>
              <a:xfrm rot="4546000">
                <a:off x="360277" y="-84937"/>
                <a:ext cx="139963" cy="309838"/>
              </a:xfrm>
              <a:prstGeom prst="hear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60" name="円弧 259">
                <a:extLst>
                  <a:ext uri="{FF2B5EF4-FFF2-40B4-BE49-F238E27FC236}">
                    <a16:creationId xmlns:a16="http://schemas.microsoft.com/office/drawing/2014/main" id="{E030CAFD-73E7-4FB8-AB1A-BB5D71566B01}"/>
                  </a:ext>
                </a:extLst>
              </p:cNvPr>
              <p:cNvSpPr/>
              <p:nvPr/>
            </p:nvSpPr>
            <p:spPr>
              <a:xfrm rot="12174977">
                <a:off x="114788" y="279644"/>
                <a:ext cx="134553" cy="188131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208" name="グループ化 207">
              <a:extLst>
                <a:ext uri="{FF2B5EF4-FFF2-40B4-BE49-F238E27FC236}">
                  <a16:creationId xmlns:a16="http://schemas.microsoft.com/office/drawing/2014/main" id="{6332CF27-CE4D-46B6-A627-66DE1E8356F3}"/>
                </a:ext>
              </a:extLst>
            </p:cNvPr>
            <p:cNvGrpSpPr/>
            <p:nvPr/>
          </p:nvGrpSpPr>
          <p:grpSpPr>
            <a:xfrm>
              <a:off x="1888440" y="4909231"/>
              <a:ext cx="182708" cy="186181"/>
              <a:chOff x="0" y="0"/>
              <a:chExt cx="744983" cy="611669"/>
            </a:xfrm>
          </p:grpSpPr>
          <p:sp>
            <p:nvSpPr>
              <p:cNvPr id="249" name="円/楕円 721">
                <a:extLst>
                  <a:ext uri="{FF2B5EF4-FFF2-40B4-BE49-F238E27FC236}">
                    <a16:creationId xmlns:a16="http://schemas.microsoft.com/office/drawing/2014/main" id="{9E4BC5F6-05E0-4E05-9FA3-4597992790B9}"/>
                  </a:ext>
                </a:extLst>
              </p:cNvPr>
              <p:cNvSpPr/>
              <p:nvPr/>
            </p:nvSpPr>
            <p:spPr>
              <a:xfrm>
                <a:off x="0" y="58205"/>
                <a:ext cx="698904" cy="55346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50" name="月 249">
                <a:extLst>
                  <a:ext uri="{FF2B5EF4-FFF2-40B4-BE49-F238E27FC236}">
                    <a16:creationId xmlns:a16="http://schemas.microsoft.com/office/drawing/2014/main" id="{4D1A7610-8741-4C52-BC4F-BA250320A9B3}"/>
                  </a:ext>
                </a:extLst>
              </p:cNvPr>
              <p:cNvSpPr/>
              <p:nvPr/>
            </p:nvSpPr>
            <p:spPr>
              <a:xfrm rot="10800000">
                <a:off x="377018" y="57994"/>
                <a:ext cx="367965" cy="553438"/>
              </a:xfrm>
              <a:prstGeom prst="moon">
                <a:avLst>
                  <a:gd name="adj" fmla="val 329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51" name="円弧 250">
                <a:extLst>
                  <a:ext uri="{FF2B5EF4-FFF2-40B4-BE49-F238E27FC236}">
                    <a16:creationId xmlns:a16="http://schemas.microsoft.com/office/drawing/2014/main" id="{08322214-875E-4D5E-A6D0-D16773203118}"/>
                  </a:ext>
                </a:extLst>
              </p:cNvPr>
              <p:cNvSpPr/>
              <p:nvPr/>
            </p:nvSpPr>
            <p:spPr>
              <a:xfrm rot="390090" flipH="1">
                <a:off x="124167" y="171947"/>
                <a:ext cx="128550" cy="186938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52" name="円弧 251">
                <a:extLst>
                  <a:ext uri="{FF2B5EF4-FFF2-40B4-BE49-F238E27FC236}">
                    <a16:creationId xmlns:a16="http://schemas.microsoft.com/office/drawing/2014/main" id="{1D6ED99E-B212-4BCF-9489-0AAAE9DDCFB8}"/>
                  </a:ext>
                </a:extLst>
              </p:cNvPr>
              <p:cNvSpPr/>
              <p:nvPr/>
            </p:nvSpPr>
            <p:spPr>
              <a:xfrm rot="11646857">
                <a:off x="54915" y="237655"/>
                <a:ext cx="63811" cy="137793"/>
              </a:xfrm>
              <a:prstGeom prst="arc">
                <a:avLst>
                  <a:gd name="adj1" fmla="val 16200000"/>
                  <a:gd name="adj2" fmla="val 4582809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53" name="ハート 252">
                <a:extLst>
                  <a:ext uri="{FF2B5EF4-FFF2-40B4-BE49-F238E27FC236}">
                    <a16:creationId xmlns:a16="http://schemas.microsoft.com/office/drawing/2014/main" id="{1BEF3979-93B0-4140-93ED-35EE290F00FE}"/>
                  </a:ext>
                </a:extLst>
              </p:cNvPr>
              <p:cNvSpPr/>
              <p:nvPr/>
            </p:nvSpPr>
            <p:spPr>
              <a:xfrm rot="4546000">
                <a:off x="360277" y="-84937"/>
                <a:ext cx="139963" cy="309838"/>
              </a:xfrm>
              <a:prstGeom prst="hear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54" name="円弧 253">
                <a:extLst>
                  <a:ext uri="{FF2B5EF4-FFF2-40B4-BE49-F238E27FC236}">
                    <a16:creationId xmlns:a16="http://schemas.microsoft.com/office/drawing/2014/main" id="{D8DF91CA-7851-4315-896E-F4F8F188DD21}"/>
                  </a:ext>
                </a:extLst>
              </p:cNvPr>
              <p:cNvSpPr/>
              <p:nvPr/>
            </p:nvSpPr>
            <p:spPr>
              <a:xfrm rot="12174977">
                <a:off x="114788" y="279644"/>
                <a:ext cx="134553" cy="188131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209" name="グループ化 208">
              <a:extLst>
                <a:ext uri="{FF2B5EF4-FFF2-40B4-BE49-F238E27FC236}">
                  <a16:creationId xmlns:a16="http://schemas.microsoft.com/office/drawing/2014/main" id="{E87515F9-3D98-417D-8056-37F72D5AC466}"/>
                </a:ext>
              </a:extLst>
            </p:cNvPr>
            <p:cNvGrpSpPr/>
            <p:nvPr/>
          </p:nvGrpSpPr>
          <p:grpSpPr>
            <a:xfrm>
              <a:off x="2133850" y="4909159"/>
              <a:ext cx="182708" cy="186181"/>
              <a:chOff x="0" y="0"/>
              <a:chExt cx="744983" cy="611669"/>
            </a:xfrm>
          </p:grpSpPr>
          <p:sp>
            <p:nvSpPr>
              <p:cNvPr id="243" name="円/楕円 721">
                <a:extLst>
                  <a:ext uri="{FF2B5EF4-FFF2-40B4-BE49-F238E27FC236}">
                    <a16:creationId xmlns:a16="http://schemas.microsoft.com/office/drawing/2014/main" id="{D0E00A4E-4415-4F8F-A038-17F1BDEA1C06}"/>
                  </a:ext>
                </a:extLst>
              </p:cNvPr>
              <p:cNvSpPr/>
              <p:nvPr/>
            </p:nvSpPr>
            <p:spPr>
              <a:xfrm>
                <a:off x="0" y="58205"/>
                <a:ext cx="698904" cy="55346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44" name="月 243">
                <a:extLst>
                  <a:ext uri="{FF2B5EF4-FFF2-40B4-BE49-F238E27FC236}">
                    <a16:creationId xmlns:a16="http://schemas.microsoft.com/office/drawing/2014/main" id="{DD99D247-6361-4970-B796-4D423D3C118D}"/>
                  </a:ext>
                </a:extLst>
              </p:cNvPr>
              <p:cNvSpPr/>
              <p:nvPr/>
            </p:nvSpPr>
            <p:spPr>
              <a:xfrm rot="10800000">
                <a:off x="377018" y="57994"/>
                <a:ext cx="367965" cy="553438"/>
              </a:xfrm>
              <a:prstGeom prst="moon">
                <a:avLst>
                  <a:gd name="adj" fmla="val 329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45" name="円弧 244">
                <a:extLst>
                  <a:ext uri="{FF2B5EF4-FFF2-40B4-BE49-F238E27FC236}">
                    <a16:creationId xmlns:a16="http://schemas.microsoft.com/office/drawing/2014/main" id="{AECD3425-8E7B-467D-A5F9-D646C6FE93E9}"/>
                  </a:ext>
                </a:extLst>
              </p:cNvPr>
              <p:cNvSpPr/>
              <p:nvPr/>
            </p:nvSpPr>
            <p:spPr>
              <a:xfrm rot="390090" flipH="1">
                <a:off x="124167" y="171947"/>
                <a:ext cx="128550" cy="186938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46" name="円弧 245">
                <a:extLst>
                  <a:ext uri="{FF2B5EF4-FFF2-40B4-BE49-F238E27FC236}">
                    <a16:creationId xmlns:a16="http://schemas.microsoft.com/office/drawing/2014/main" id="{286B607B-06B0-4272-B2C2-C17477307D4D}"/>
                  </a:ext>
                </a:extLst>
              </p:cNvPr>
              <p:cNvSpPr/>
              <p:nvPr/>
            </p:nvSpPr>
            <p:spPr>
              <a:xfrm rot="11646857">
                <a:off x="54915" y="237655"/>
                <a:ext cx="63811" cy="137793"/>
              </a:xfrm>
              <a:prstGeom prst="arc">
                <a:avLst>
                  <a:gd name="adj1" fmla="val 16200000"/>
                  <a:gd name="adj2" fmla="val 4582809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47" name="ハート 246">
                <a:extLst>
                  <a:ext uri="{FF2B5EF4-FFF2-40B4-BE49-F238E27FC236}">
                    <a16:creationId xmlns:a16="http://schemas.microsoft.com/office/drawing/2014/main" id="{8E1A8A8A-29DE-4F48-BF1A-9DDC5CDF43EB}"/>
                  </a:ext>
                </a:extLst>
              </p:cNvPr>
              <p:cNvSpPr/>
              <p:nvPr/>
            </p:nvSpPr>
            <p:spPr>
              <a:xfrm rot="4546000">
                <a:off x="360277" y="-84937"/>
                <a:ext cx="139963" cy="309838"/>
              </a:xfrm>
              <a:prstGeom prst="hear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48" name="円弧 247">
                <a:extLst>
                  <a:ext uri="{FF2B5EF4-FFF2-40B4-BE49-F238E27FC236}">
                    <a16:creationId xmlns:a16="http://schemas.microsoft.com/office/drawing/2014/main" id="{CE0AFAE2-A393-49C5-A5A0-140157131B6D}"/>
                  </a:ext>
                </a:extLst>
              </p:cNvPr>
              <p:cNvSpPr/>
              <p:nvPr/>
            </p:nvSpPr>
            <p:spPr>
              <a:xfrm rot="12174977">
                <a:off x="114788" y="279644"/>
                <a:ext cx="134553" cy="188131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210" name="グループ化 209">
              <a:extLst>
                <a:ext uri="{FF2B5EF4-FFF2-40B4-BE49-F238E27FC236}">
                  <a16:creationId xmlns:a16="http://schemas.microsoft.com/office/drawing/2014/main" id="{3D639614-D8B5-44C9-8400-3258F8A64975}"/>
                </a:ext>
              </a:extLst>
            </p:cNvPr>
            <p:cNvGrpSpPr/>
            <p:nvPr/>
          </p:nvGrpSpPr>
          <p:grpSpPr>
            <a:xfrm>
              <a:off x="2395178" y="4909513"/>
              <a:ext cx="182708" cy="186181"/>
              <a:chOff x="0" y="0"/>
              <a:chExt cx="744983" cy="611669"/>
            </a:xfrm>
          </p:grpSpPr>
          <p:sp>
            <p:nvSpPr>
              <p:cNvPr id="237" name="円/楕円 721">
                <a:extLst>
                  <a:ext uri="{FF2B5EF4-FFF2-40B4-BE49-F238E27FC236}">
                    <a16:creationId xmlns:a16="http://schemas.microsoft.com/office/drawing/2014/main" id="{CCF65C1D-B193-4952-908E-C8D0A47833E9}"/>
                  </a:ext>
                </a:extLst>
              </p:cNvPr>
              <p:cNvSpPr/>
              <p:nvPr/>
            </p:nvSpPr>
            <p:spPr>
              <a:xfrm>
                <a:off x="0" y="58205"/>
                <a:ext cx="698904" cy="55346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38" name="月 237">
                <a:extLst>
                  <a:ext uri="{FF2B5EF4-FFF2-40B4-BE49-F238E27FC236}">
                    <a16:creationId xmlns:a16="http://schemas.microsoft.com/office/drawing/2014/main" id="{59658BA7-0A64-4333-9888-F09C22018952}"/>
                  </a:ext>
                </a:extLst>
              </p:cNvPr>
              <p:cNvSpPr/>
              <p:nvPr/>
            </p:nvSpPr>
            <p:spPr>
              <a:xfrm rot="10800000">
                <a:off x="377018" y="57994"/>
                <a:ext cx="367965" cy="553438"/>
              </a:xfrm>
              <a:prstGeom prst="moon">
                <a:avLst>
                  <a:gd name="adj" fmla="val 329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39" name="円弧 238">
                <a:extLst>
                  <a:ext uri="{FF2B5EF4-FFF2-40B4-BE49-F238E27FC236}">
                    <a16:creationId xmlns:a16="http://schemas.microsoft.com/office/drawing/2014/main" id="{A58890A1-993E-47CB-AC78-60B7D503BDD8}"/>
                  </a:ext>
                </a:extLst>
              </p:cNvPr>
              <p:cNvSpPr/>
              <p:nvPr/>
            </p:nvSpPr>
            <p:spPr>
              <a:xfrm rot="390090" flipH="1">
                <a:off x="124167" y="171947"/>
                <a:ext cx="128550" cy="186938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40" name="円弧 239">
                <a:extLst>
                  <a:ext uri="{FF2B5EF4-FFF2-40B4-BE49-F238E27FC236}">
                    <a16:creationId xmlns:a16="http://schemas.microsoft.com/office/drawing/2014/main" id="{F63C1C58-3F5E-4B2B-AF65-B908C9B2F52E}"/>
                  </a:ext>
                </a:extLst>
              </p:cNvPr>
              <p:cNvSpPr/>
              <p:nvPr/>
            </p:nvSpPr>
            <p:spPr>
              <a:xfrm rot="11646857">
                <a:off x="54915" y="237655"/>
                <a:ext cx="63811" cy="137793"/>
              </a:xfrm>
              <a:prstGeom prst="arc">
                <a:avLst>
                  <a:gd name="adj1" fmla="val 16200000"/>
                  <a:gd name="adj2" fmla="val 4582809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41" name="ハート 240">
                <a:extLst>
                  <a:ext uri="{FF2B5EF4-FFF2-40B4-BE49-F238E27FC236}">
                    <a16:creationId xmlns:a16="http://schemas.microsoft.com/office/drawing/2014/main" id="{0A91A237-3C27-4296-8F60-D60097D34D38}"/>
                  </a:ext>
                </a:extLst>
              </p:cNvPr>
              <p:cNvSpPr/>
              <p:nvPr/>
            </p:nvSpPr>
            <p:spPr>
              <a:xfrm rot="4546000">
                <a:off x="360277" y="-84937"/>
                <a:ext cx="139963" cy="309838"/>
              </a:xfrm>
              <a:prstGeom prst="hear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42" name="円弧 241">
                <a:extLst>
                  <a:ext uri="{FF2B5EF4-FFF2-40B4-BE49-F238E27FC236}">
                    <a16:creationId xmlns:a16="http://schemas.microsoft.com/office/drawing/2014/main" id="{AEAC01F0-AFF9-42BA-AC3B-C040FDBDCE58}"/>
                  </a:ext>
                </a:extLst>
              </p:cNvPr>
              <p:cNvSpPr/>
              <p:nvPr/>
            </p:nvSpPr>
            <p:spPr>
              <a:xfrm rot="12174977">
                <a:off x="114788" y="279644"/>
                <a:ext cx="134553" cy="188131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215" name="グループ化 214">
              <a:extLst>
                <a:ext uri="{FF2B5EF4-FFF2-40B4-BE49-F238E27FC236}">
                  <a16:creationId xmlns:a16="http://schemas.microsoft.com/office/drawing/2014/main" id="{04582045-2703-4C3A-870B-ADECA7E6FBE0}"/>
                </a:ext>
              </a:extLst>
            </p:cNvPr>
            <p:cNvGrpSpPr/>
            <p:nvPr/>
          </p:nvGrpSpPr>
          <p:grpSpPr>
            <a:xfrm>
              <a:off x="2667266" y="4909377"/>
              <a:ext cx="182708" cy="186181"/>
              <a:chOff x="0" y="0"/>
              <a:chExt cx="744983" cy="611669"/>
            </a:xfrm>
          </p:grpSpPr>
          <p:sp>
            <p:nvSpPr>
              <p:cNvPr id="231" name="円/楕円 721">
                <a:extLst>
                  <a:ext uri="{FF2B5EF4-FFF2-40B4-BE49-F238E27FC236}">
                    <a16:creationId xmlns:a16="http://schemas.microsoft.com/office/drawing/2014/main" id="{D549E098-20B2-4929-99B5-20D072BE3F6A}"/>
                  </a:ext>
                </a:extLst>
              </p:cNvPr>
              <p:cNvSpPr/>
              <p:nvPr/>
            </p:nvSpPr>
            <p:spPr>
              <a:xfrm>
                <a:off x="0" y="58205"/>
                <a:ext cx="698904" cy="55346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32" name="月 231">
                <a:extLst>
                  <a:ext uri="{FF2B5EF4-FFF2-40B4-BE49-F238E27FC236}">
                    <a16:creationId xmlns:a16="http://schemas.microsoft.com/office/drawing/2014/main" id="{8C19D143-9846-4B14-A4B1-0DEB29DDAB88}"/>
                  </a:ext>
                </a:extLst>
              </p:cNvPr>
              <p:cNvSpPr/>
              <p:nvPr/>
            </p:nvSpPr>
            <p:spPr>
              <a:xfrm rot="10800000">
                <a:off x="377018" y="57994"/>
                <a:ext cx="367965" cy="553438"/>
              </a:xfrm>
              <a:prstGeom prst="moon">
                <a:avLst>
                  <a:gd name="adj" fmla="val 329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33" name="円弧 232">
                <a:extLst>
                  <a:ext uri="{FF2B5EF4-FFF2-40B4-BE49-F238E27FC236}">
                    <a16:creationId xmlns:a16="http://schemas.microsoft.com/office/drawing/2014/main" id="{4D2873BD-66CE-4397-8650-C02ED4123555}"/>
                  </a:ext>
                </a:extLst>
              </p:cNvPr>
              <p:cNvSpPr/>
              <p:nvPr/>
            </p:nvSpPr>
            <p:spPr>
              <a:xfrm rot="390090" flipH="1">
                <a:off x="124167" y="171947"/>
                <a:ext cx="128550" cy="186938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34" name="円弧 233">
                <a:extLst>
                  <a:ext uri="{FF2B5EF4-FFF2-40B4-BE49-F238E27FC236}">
                    <a16:creationId xmlns:a16="http://schemas.microsoft.com/office/drawing/2014/main" id="{961245F0-1287-4597-A8AE-EE55F6C19101}"/>
                  </a:ext>
                </a:extLst>
              </p:cNvPr>
              <p:cNvSpPr/>
              <p:nvPr/>
            </p:nvSpPr>
            <p:spPr>
              <a:xfrm rot="11646857">
                <a:off x="54915" y="237655"/>
                <a:ext cx="63811" cy="137793"/>
              </a:xfrm>
              <a:prstGeom prst="arc">
                <a:avLst>
                  <a:gd name="adj1" fmla="val 16200000"/>
                  <a:gd name="adj2" fmla="val 4582809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35" name="ハート 234">
                <a:extLst>
                  <a:ext uri="{FF2B5EF4-FFF2-40B4-BE49-F238E27FC236}">
                    <a16:creationId xmlns:a16="http://schemas.microsoft.com/office/drawing/2014/main" id="{17AFD806-A655-4B29-A02D-04D1E3B88297}"/>
                  </a:ext>
                </a:extLst>
              </p:cNvPr>
              <p:cNvSpPr/>
              <p:nvPr/>
            </p:nvSpPr>
            <p:spPr>
              <a:xfrm rot="4546000">
                <a:off x="360277" y="-84937"/>
                <a:ext cx="139963" cy="309838"/>
              </a:xfrm>
              <a:prstGeom prst="hear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36" name="円弧 235">
                <a:extLst>
                  <a:ext uri="{FF2B5EF4-FFF2-40B4-BE49-F238E27FC236}">
                    <a16:creationId xmlns:a16="http://schemas.microsoft.com/office/drawing/2014/main" id="{23F1ACD7-B9BE-4C70-B3E9-7F0580943934}"/>
                  </a:ext>
                </a:extLst>
              </p:cNvPr>
              <p:cNvSpPr/>
              <p:nvPr/>
            </p:nvSpPr>
            <p:spPr>
              <a:xfrm rot="12174977">
                <a:off x="114788" y="279644"/>
                <a:ext cx="134553" cy="188131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216" name="グループ化 215">
              <a:extLst>
                <a:ext uri="{FF2B5EF4-FFF2-40B4-BE49-F238E27FC236}">
                  <a16:creationId xmlns:a16="http://schemas.microsoft.com/office/drawing/2014/main" id="{59AF37E7-1634-4A0E-B688-6A3872C2E79F}"/>
                </a:ext>
              </a:extLst>
            </p:cNvPr>
            <p:cNvGrpSpPr/>
            <p:nvPr/>
          </p:nvGrpSpPr>
          <p:grpSpPr>
            <a:xfrm>
              <a:off x="2927129" y="4909087"/>
              <a:ext cx="182708" cy="186181"/>
              <a:chOff x="0" y="0"/>
              <a:chExt cx="744983" cy="611669"/>
            </a:xfrm>
          </p:grpSpPr>
          <p:sp>
            <p:nvSpPr>
              <p:cNvPr id="225" name="円/楕円 721">
                <a:extLst>
                  <a:ext uri="{FF2B5EF4-FFF2-40B4-BE49-F238E27FC236}">
                    <a16:creationId xmlns:a16="http://schemas.microsoft.com/office/drawing/2014/main" id="{A63E10A4-95DD-4425-9F21-089EE8A976E4}"/>
                  </a:ext>
                </a:extLst>
              </p:cNvPr>
              <p:cNvSpPr/>
              <p:nvPr/>
            </p:nvSpPr>
            <p:spPr>
              <a:xfrm>
                <a:off x="0" y="58205"/>
                <a:ext cx="698904" cy="55346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26" name="月 225">
                <a:extLst>
                  <a:ext uri="{FF2B5EF4-FFF2-40B4-BE49-F238E27FC236}">
                    <a16:creationId xmlns:a16="http://schemas.microsoft.com/office/drawing/2014/main" id="{8A6F3165-802A-419D-9FAF-FCEADE84B5C0}"/>
                  </a:ext>
                </a:extLst>
              </p:cNvPr>
              <p:cNvSpPr/>
              <p:nvPr/>
            </p:nvSpPr>
            <p:spPr>
              <a:xfrm rot="10800000">
                <a:off x="377018" y="57994"/>
                <a:ext cx="367965" cy="553438"/>
              </a:xfrm>
              <a:prstGeom prst="moon">
                <a:avLst>
                  <a:gd name="adj" fmla="val 329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27" name="円弧 226">
                <a:extLst>
                  <a:ext uri="{FF2B5EF4-FFF2-40B4-BE49-F238E27FC236}">
                    <a16:creationId xmlns:a16="http://schemas.microsoft.com/office/drawing/2014/main" id="{4AFC7D6D-C5D5-42CF-BBDE-AFCEE8EB9C0D}"/>
                  </a:ext>
                </a:extLst>
              </p:cNvPr>
              <p:cNvSpPr/>
              <p:nvPr/>
            </p:nvSpPr>
            <p:spPr>
              <a:xfrm rot="390090" flipH="1">
                <a:off x="124167" y="171947"/>
                <a:ext cx="128550" cy="186938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28" name="円弧 227">
                <a:extLst>
                  <a:ext uri="{FF2B5EF4-FFF2-40B4-BE49-F238E27FC236}">
                    <a16:creationId xmlns:a16="http://schemas.microsoft.com/office/drawing/2014/main" id="{70BA1C0E-F554-4848-BCD0-1F7F38BE3215}"/>
                  </a:ext>
                </a:extLst>
              </p:cNvPr>
              <p:cNvSpPr/>
              <p:nvPr/>
            </p:nvSpPr>
            <p:spPr>
              <a:xfrm rot="11646857">
                <a:off x="54915" y="237655"/>
                <a:ext cx="63811" cy="137793"/>
              </a:xfrm>
              <a:prstGeom prst="arc">
                <a:avLst>
                  <a:gd name="adj1" fmla="val 16200000"/>
                  <a:gd name="adj2" fmla="val 4582809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29" name="ハート 228">
                <a:extLst>
                  <a:ext uri="{FF2B5EF4-FFF2-40B4-BE49-F238E27FC236}">
                    <a16:creationId xmlns:a16="http://schemas.microsoft.com/office/drawing/2014/main" id="{BC50DF3A-ABED-400D-A675-01B3AA7A63EA}"/>
                  </a:ext>
                </a:extLst>
              </p:cNvPr>
              <p:cNvSpPr/>
              <p:nvPr/>
            </p:nvSpPr>
            <p:spPr>
              <a:xfrm rot="4546000">
                <a:off x="360277" y="-84937"/>
                <a:ext cx="139963" cy="309838"/>
              </a:xfrm>
              <a:prstGeom prst="hear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30" name="円弧 229">
                <a:extLst>
                  <a:ext uri="{FF2B5EF4-FFF2-40B4-BE49-F238E27FC236}">
                    <a16:creationId xmlns:a16="http://schemas.microsoft.com/office/drawing/2014/main" id="{26DB9239-FBFC-4BC0-8847-CE0BDA029FBD}"/>
                  </a:ext>
                </a:extLst>
              </p:cNvPr>
              <p:cNvSpPr/>
              <p:nvPr/>
            </p:nvSpPr>
            <p:spPr>
              <a:xfrm rot="12174977">
                <a:off x="114788" y="279644"/>
                <a:ext cx="134553" cy="188131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218" name="グループ化 217">
              <a:extLst>
                <a:ext uri="{FF2B5EF4-FFF2-40B4-BE49-F238E27FC236}">
                  <a16:creationId xmlns:a16="http://schemas.microsoft.com/office/drawing/2014/main" id="{096AB915-77FA-4A32-B16E-DCA96FB8BDF9}"/>
                </a:ext>
              </a:extLst>
            </p:cNvPr>
            <p:cNvGrpSpPr/>
            <p:nvPr/>
          </p:nvGrpSpPr>
          <p:grpSpPr>
            <a:xfrm>
              <a:off x="3192230" y="4905349"/>
              <a:ext cx="182708" cy="186181"/>
              <a:chOff x="0" y="0"/>
              <a:chExt cx="744983" cy="611669"/>
            </a:xfrm>
          </p:grpSpPr>
          <p:sp>
            <p:nvSpPr>
              <p:cNvPr id="219" name="円/楕円 721">
                <a:extLst>
                  <a:ext uri="{FF2B5EF4-FFF2-40B4-BE49-F238E27FC236}">
                    <a16:creationId xmlns:a16="http://schemas.microsoft.com/office/drawing/2014/main" id="{20113B27-810E-4ABF-AC74-BD18CB82FF45}"/>
                  </a:ext>
                </a:extLst>
              </p:cNvPr>
              <p:cNvSpPr/>
              <p:nvPr/>
            </p:nvSpPr>
            <p:spPr>
              <a:xfrm>
                <a:off x="0" y="58205"/>
                <a:ext cx="698904" cy="55346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20" name="月 219">
                <a:extLst>
                  <a:ext uri="{FF2B5EF4-FFF2-40B4-BE49-F238E27FC236}">
                    <a16:creationId xmlns:a16="http://schemas.microsoft.com/office/drawing/2014/main" id="{BEF5F8A7-4745-4F98-95FC-FBB415DDA6FB}"/>
                  </a:ext>
                </a:extLst>
              </p:cNvPr>
              <p:cNvSpPr/>
              <p:nvPr/>
            </p:nvSpPr>
            <p:spPr>
              <a:xfrm rot="10800000">
                <a:off x="377018" y="57994"/>
                <a:ext cx="367965" cy="553438"/>
              </a:xfrm>
              <a:prstGeom prst="moon">
                <a:avLst>
                  <a:gd name="adj" fmla="val 329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21" name="円弧 220">
                <a:extLst>
                  <a:ext uri="{FF2B5EF4-FFF2-40B4-BE49-F238E27FC236}">
                    <a16:creationId xmlns:a16="http://schemas.microsoft.com/office/drawing/2014/main" id="{2A30B4EE-4693-4215-9BC7-F80BBC93DB23}"/>
                  </a:ext>
                </a:extLst>
              </p:cNvPr>
              <p:cNvSpPr/>
              <p:nvPr/>
            </p:nvSpPr>
            <p:spPr>
              <a:xfrm rot="390090" flipH="1">
                <a:off x="124167" y="171947"/>
                <a:ext cx="128550" cy="186938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22" name="円弧 221">
                <a:extLst>
                  <a:ext uri="{FF2B5EF4-FFF2-40B4-BE49-F238E27FC236}">
                    <a16:creationId xmlns:a16="http://schemas.microsoft.com/office/drawing/2014/main" id="{F5BEADAF-F65A-4C17-8427-BEEB7E91885A}"/>
                  </a:ext>
                </a:extLst>
              </p:cNvPr>
              <p:cNvSpPr/>
              <p:nvPr/>
            </p:nvSpPr>
            <p:spPr>
              <a:xfrm rot="11646857">
                <a:off x="54915" y="237655"/>
                <a:ext cx="63811" cy="137793"/>
              </a:xfrm>
              <a:prstGeom prst="arc">
                <a:avLst>
                  <a:gd name="adj1" fmla="val 16200000"/>
                  <a:gd name="adj2" fmla="val 4582809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23" name="ハート 222">
                <a:extLst>
                  <a:ext uri="{FF2B5EF4-FFF2-40B4-BE49-F238E27FC236}">
                    <a16:creationId xmlns:a16="http://schemas.microsoft.com/office/drawing/2014/main" id="{29B2CF7F-3749-4BC7-808E-06A537A36C2A}"/>
                  </a:ext>
                </a:extLst>
              </p:cNvPr>
              <p:cNvSpPr/>
              <p:nvPr/>
            </p:nvSpPr>
            <p:spPr>
              <a:xfrm rot="4546000">
                <a:off x="360277" y="-84937"/>
                <a:ext cx="139963" cy="309838"/>
              </a:xfrm>
              <a:prstGeom prst="hear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dirty="0"/>
              </a:p>
            </p:txBody>
          </p:sp>
          <p:sp>
            <p:nvSpPr>
              <p:cNvPr id="224" name="円弧 223">
                <a:extLst>
                  <a:ext uri="{FF2B5EF4-FFF2-40B4-BE49-F238E27FC236}">
                    <a16:creationId xmlns:a16="http://schemas.microsoft.com/office/drawing/2014/main" id="{FB410433-B2EF-4834-A118-B388BEEB26D6}"/>
                  </a:ext>
                </a:extLst>
              </p:cNvPr>
              <p:cNvSpPr/>
              <p:nvPr/>
            </p:nvSpPr>
            <p:spPr>
              <a:xfrm rot="12174977">
                <a:off x="114788" y="279644"/>
                <a:ext cx="134553" cy="188131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3" name="テキスト ボックス 2"/>
          <p:cNvSpPr txBox="1"/>
          <p:nvPr/>
        </p:nvSpPr>
        <p:spPr>
          <a:xfrm>
            <a:off x="743796" y="5803538"/>
            <a:ext cx="5685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「サロン</a:t>
            </a:r>
            <a:r>
              <a:rPr kumimoji="1" lang="ja-JP" altLang="en-US" sz="1600" b="1" dirty="0"/>
              <a:t>・</a:t>
            </a:r>
            <a:r>
              <a:rPr kumimoji="1" lang="ja-JP" altLang="en-US" sz="1600" b="1" dirty="0" smtClean="0"/>
              <a:t>うみ」</a:t>
            </a:r>
            <a:r>
              <a:rPr kumimoji="1" lang="ja-JP" altLang="en-US" sz="1400" dirty="0" smtClean="0"/>
              <a:t>と「</a:t>
            </a:r>
            <a:r>
              <a:rPr kumimoji="1" lang="ja-JP" altLang="en-US" sz="1600" b="1" dirty="0" smtClean="0"/>
              <a:t>笑</a:t>
            </a:r>
            <a:r>
              <a:rPr kumimoji="1" lang="ja-JP" altLang="en-US" sz="1600" b="1" dirty="0"/>
              <a:t>、</a:t>
            </a:r>
            <a:r>
              <a:rPr lang="ja-JP" altLang="en-US" sz="1600" b="1" dirty="0" smtClean="0"/>
              <a:t>笑」</a:t>
            </a:r>
            <a:r>
              <a:rPr lang="ja-JP" altLang="en-US" sz="1400" dirty="0" smtClean="0"/>
              <a:t>と「</a:t>
            </a:r>
            <a:r>
              <a:rPr lang="ja-JP" altLang="en-US" sz="1600" b="1" dirty="0" smtClean="0"/>
              <a:t>サロン南天」</a:t>
            </a:r>
            <a:r>
              <a:rPr lang="ja-JP" altLang="en-US" sz="1400" dirty="0" smtClean="0"/>
              <a:t>と「</a:t>
            </a:r>
            <a:r>
              <a:rPr lang="ja-JP" altLang="en-US" sz="1600" b="1" dirty="0" smtClean="0"/>
              <a:t>菊川</a:t>
            </a:r>
            <a:r>
              <a:rPr lang="ja-JP" altLang="en-US" sz="1600" b="1" dirty="0"/>
              <a:t>ふれあい</a:t>
            </a:r>
            <a:r>
              <a:rPr lang="ja-JP" altLang="en-US" sz="1600" b="1" dirty="0" smtClean="0"/>
              <a:t>サロン」</a:t>
            </a:r>
            <a:endParaRPr lang="en-US" altLang="ja-JP" sz="1600" b="1" dirty="0"/>
          </a:p>
          <a:p>
            <a:r>
              <a:rPr lang="ja-JP" altLang="en-US" sz="1600" b="1" dirty="0"/>
              <a:t>　　　　　　　　　　　　　　　　　　　　　　　　　　　</a:t>
            </a:r>
            <a:r>
              <a:rPr lang="ja-JP" altLang="en-US" sz="1400" dirty="0"/>
              <a:t>にいってきたんよ～</a:t>
            </a:r>
            <a:endParaRPr kumimoji="1" lang="ja-JP" altLang="en-US" sz="1400" dirty="0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F2AA22C7-24D5-CCF1-7EA6-BC1F12E49DD9}"/>
              </a:ext>
            </a:extLst>
          </p:cNvPr>
          <p:cNvSpPr/>
          <p:nvPr/>
        </p:nvSpPr>
        <p:spPr>
          <a:xfrm flipH="1">
            <a:off x="4272671" y="257154"/>
            <a:ext cx="881695" cy="672052"/>
          </a:xfrm>
          <a:custGeom>
            <a:avLst/>
            <a:gdLst>
              <a:gd name="connsiteX0" fmla="*/ 1350770 w 1800000"/>
              <a:gd name="connsiteY0" fmla="*/ 252 h 1348985"/>
              <a:gd name="connsiteX1" fmla="*/ 945464 w 1800000"/>
              <a:gd name="connsiteY1" fmla="*/ 59517 h 1348985"/>
              <a:gd name="connsiteX2" fmla="*/ 900000 w 1800000"/>
              <a:gd name="connsiteY2" fmla="*/ 76814 h 1348985"/>
              <a:gd name="connsiteX3" fmla="*/ 854536 w 1800000"/>
              <a:gd name="connsiteY3" fmla="*/ 59517 h 1348985"/>
              <a:gd name="connsiteX4" fmla="*/ 449230 w 1800000"/>
              <a:gd name="connsiteY4" fmla="*/ 252 h 1348985"/>
              <a:gd name="connsiteX5" fmla="*/ 44826 w 1800000"/>
              <a:gd name="connsiteY5" fmla="*/ 72817 h 1348985"/>
              <a:gd name="connsiteX6" fmla="*/ 0 w 1800000"/>
              <a:gd name="connsiteY6" fmla="*/ 90406 h 1348985"/>
              <a:gd name="connsiteX7" fmla="*/ 0 w 1800000"/>
              <a:gd name="connsiteY7" fmla="*/ 1348985 h 1348985"/>
              <a:gd name="connsiteX8" fmla="*/ 46010 w 1800000"/>
              <a:gd name="connsiteY8" fmla="*/ 1331278 h 1348985"/>
              <a:gd name="connsiteX9" fmla="*/ 452418 w 1800000"/>
              <a:gd name="connsiteY9" fmla="*/ 1264723 h 1348985"/>
              <a:gd name="connsiteX10" fmla="*/ 858648 w 1800000"/>
              <a:gd name="connsiteY10" fmla="*/ 1330027 h 1348985"/>
              <a:gd name="connsiteX11" fmla="*/ 900000 w 1800000"/>
              <a:gd name="connsiteY11" fmla="*/ 1345896 h 1348985"/>
              <a:gd name="connsiteX12" fmla="*/ 941352 w 1800000"/>
              <a:gd name="connsiteY12" fmla="*/ 1330027 h 1348985"/>
              <a:gd name="connsiteX13" fmla="*/ 1347582 w 1800000"/>
              <a:gd name="connsiteY13" fmla="*/ 1264723 h 1348985"/>
              <a:gd name="connsiteX14" fmla="*/ 1753990 w 1800000"/>
              <a:gd name="connsiteY14" fmla="*/ 1331278 h 1348985"/>
              <a:gd name="connsiteX15" fmla="*/ 1800000 w 1800000"/>
              <a:gd name="connsiteY15" fmla="*/ 1348985 h 1348985"/>
              <a:gd name="connsiteX16" fmla="*/ 1800000 w 1800000"/>
              <a:gd name="connsiteY16" fmla="*/ 90406 h 1348985"/>
              <a:gd name="connsiteX17" fmla="*/ 1755174 w 1800000"/>
              <a:gd name="connsiteY17" fmla="*/ 72817 h 1348985"/>
              <a:gd name="connsiteX18" fmla="*/ 1350770 w 1800000"/>
              <a:gd name="connsiteY18" fmla="*/ 252 h 134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00000" h="1348985">
                <a:moveTo>
                  <a:pt x="1350770" y="252"/>
                </a:moveTo>
                <a:cubicBezTo>
                  <a:pt x="1215087" y="-2466"/>
                  <a:pt x="1079254" y="16787"/>
                  <a:pt x="945464" y="59517"/>
                </a:cubicBezTo>
                <a:lnTo>
                  <a:pt x="900000" y="76814"/>
                </a:lnTo>
                <a:lnTo>
                  <a:pt x="854536" y="59517"/>
                </a:lnTo>
                <a:cubicBezTo>
                  <a:pt x="720746" y="16787"/>
                  <a:pt x="584913" y="-2466"/>
                  <a:pt x="449230" y="252"/>
                </a:cubicBezTo>
                <a:cubicBezTo>
                  <a:pt x="313547" y="2971"/>
                  <a:pt x="178014" y="27660"/>
                  <a:pt x="44826" y="72817"/>
                </a:cubicBezTo>
                <a:lnTo>
                  <a:pt x="0" y="90406"/>
                </a:lnTo>
                <a:lnTo>
                  <a:pt x="0" y="1348985"/>
                </a:lnTo>
                <a:lnTo>
                  <a:pt x="46010" y="1331278"/>
                </a:lnTo>
                <a:cubicBezTo>
                  <a:pt x="180221" y="1287187"/>
                  <a:pt x="316334" y="1264967"/>
                  <a:pt x="452418" y="1264723"/>
                </a:cubicBezTo>
                <a:cubicBezTo>
                  <a:pt x="588502" y="1264479"/>
                  <a:pt x="724556" y="1286212"/>
                  <a:pt x="858648" y="1330027"/>
                </a:cubicBezTo>
                <a:lnTo>
                  <a:pt x="900000" y="1345896"/>
                </a:lnTo>
                <a:lnTo>
                  <a:pt x="941352" y="1330027"/>
                </a:lnTo>
                <a:cubicBezTo>
                  <a:pt x="1075444" y="1286212"/>
                  <a:pt x="1211498" y="1264479"/>
                  <a:pt x="1347582" y="1264723"/>
                </a:cubicBezTo>
                <a:cubicBezTo>
                  <a:pt x="1483666" y="1264967"/>
                  <a:pt x="1619779" y="1287187"/>
                  <a:pt x="1753990" y="1331278"/>
                </a:cubicBezTo>
                <a:lnTo>
                  <a:pt x="1800000" y="1348985"/>
                </a:lnTo>
                <a:lnTo>
                  <a:pt x="1800000" y="90406"/>
                </a:lnTo>
                <a:lnTo>
                  <a:pt x="1755174" y="72817"/>
                </a:lnTo>
                <a:cubicBezTo>
                  <a:pt x="1621986" y="27660"/>
                  <a:pt x="1486453" y="2971"/>
                  <a:pt x="1350770" y="25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4" name="Rectangle 53"/>
          <p:cNvSpPr/>
          <p:nvPr/>
        </p:nvSpPr>
        <p:spPr>
          <a:xfrm>
            <a:off x="4340069" y="293098"/>
            <a:ext cx="72019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500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vol.</a:t>
            </a:r>
            <a:r>
              <a:rPr lang="en-US" altLang="ja-JP" sz="2500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endParaRPr lang="en-US" altLang="zh-CN" sz="2500" dirty="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800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2023.6.22</a:t>
            </a:r>
            <a:endParaRPr lang="zh-CN" altLang="en-US" sz="800" dirty="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6" name="テキスト ボックス 195">
            <a:extLst>
              <a:ext uri="{FF2B5EF4-FFF2-40B4-BE49-F238E27FC236}">
                <a16:creationId xmlns:a16="http://schemas.microsoft.com/office/drawing/2014/main" id="{C308C1E7-DAB7-4C30-AE31-AC2E5B57F787}"/>
              </a:ext>
            </a:extLst>
          </p:cNvPr>
          <p:cNvSpPr txBox="1"/>
          <p:nvPr/>
        </p:nvSpPr>
        <p:spPr>
          <a:xfrm>
            <a:off x="4269217" y="297717"/>
            <a:ext cx="888602" cy="866801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1742408"/>
              </a:avLst>
            </a:prstTxWarp>
            <a:spAutoFit/>
          </a:bodyPr>
          <a:lstStyle/>
          <a:p>
            <a:pPr algn="ctr"/>
            <a:r>
              <a:rPr lang="ja-JP" altLang="en-US" sz="900" b="1" dirty="0">
                <a:ln w="22225">
                  <a:noFill/>
                  <a:prstDash val="solid"/>
                </a:ln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愛南町ちいきふくしだより</a:t>
            </a:r>
            <a:endParaRPr lang="ja-JP" altLang="en-US" sz="900" b="1" dirty="0">
              <a:ln w="22225">
                <a:noFill/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9A4C3331-134E-261F-A02C-A4B6478B8C5D}"/>
              </a:ext>
            </a:extLst>
          </p:cNvPr>
          <p:cNvSpPr/>
          <p:nvPr/>
        </p:nvSpPr>
        <p:spPr>
          <a:xfrm>
            <a:off x="1961277" y="6621990"/>
            <a:ext cx="1464179" cy="13785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E20AD1F8-05E1-C810-3881-380FB05191A5}"/>
              </a:ext>
            </a:extLst>
          </p:cNvPr>
          <p:cNvSpPr/>
          <p:nvPr/>
        </p:nvSpPr>
        <p:spPr>
          <a:xfrm>
            <a:off x="1535863" y="7373354"/>
            <a:ext cx="854714" cy="8810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2" t="864" r="741" b="13457"/>
          <a:stretch/>
        </p:blipFill>
        <p:spPr>
          <a:xfrm>
            <a:off x="49254" y="6709714"/>
            <a:ext cx="2069613" cy="1521776"/>
          </a:xfrm>
          <a:prstGeom prst="teardrop">
            <a:avLst>
              <a:gd name="adj" fmla="val 57377"/>
            </a:avLst>
          </a:prstGeom>
        </p:spPr>
      </p:pic>
      <p:sp>
        <p:nvSpPr>
          <p:cNvPr id="213" name="テキスト ボックス 212">
            <a:extLst>
              <a:ext uri="{FF2B5EF4-FFF2-40B4-BE49-F238E27FC236}">
                <a16:creationId xmlns:a16="http://schemas.microsoft.com/office/drawing/2014/main" id="{9344649F-6660-4A97-8DA2-7E4E6B663633}"/>
              </a:ext>
            </a:extLst>
          </p:cNvPr>
          <p:cNvSpPr txBox="1"/>
          <p:nvPr/>
        </p:nvSpPr>
        <p:spPr>
          <a:xfrm>
            <a:off x="1942939" y="6690263"/>
            <a:ext cx="1435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游ゴシック" panose="020B0400000000000000" pitchFamily="50" charset="-128"/>
                <a:ea typeface="游ゴシック" panose="020B0400000000000000" pitchFamily="50" charset="-128"/>
              </a:rPr>
              <a:t>サロン・うみ</a:t>
            </a:r>
            <a:endParaRPr lang="en-US" altLang="ja-JP" sz="1400" b="1" dirty="0">
              <a:ln>
                <a:solidFill>
                  <a:schemeClr val="accent1">
                    <a:lumMod val="50000"/>
                  </a:schemeClr>
                </a:solidFill>
              </a:ln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2" name="テキスト ボックス 211">
            <a:extLst>
              <a:ext uri="{FF2B5EF4-FFF2-40B4-BE49-F238E27FC236}">
                <a16:creationId xmlns:a16="http://schemas.microsoft.com/office/drawing/2014/main" id="{9344649F-6660-4A97-8DA2-7E4E6B663633}"/>
              </a:ext>
            </a:extLst>
          </p:cNvPr>
          <p:cNvSpPr txBox="1"/>
          <p:nvPr/>
        </p:nvSpPr>
        <p:spPr>
          <a:xfrm>
            <a:off x="1895533" y="6964845"/>
            <a:ext cx="1529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笑いがとまらない！</a:t>
            </a:r>
            <a:endParaRPr lang="en-US" altLang="ja-JP" sz="1100" b="1" dirty="0">
              <a:solidFill>
                <a:sysClr val="windowText" lastClr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100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たまごじゃんけん♬</a:t>
            </a:r>
            <a:endParaRPr lang="en-US" altLang="ja-JP" sz="1100" b="1" dirty="0">
              <a:solidFill>
                <a:sysClr val="windowText" lastClr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100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たまごを掛けて</a:t>
            </a:r>
            <a:endParaRPr lang="en-US" altLang="ja-JP" sz="1100" b="1" dirty="0">
              <a:solidFill>
                <a:sysClr val="windowText" lastClr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100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じゃんけんぽん！</a:t>
            </a:r>
            <a:endParaRPr lang="en-US" altLang="ja-JP" sz="1100" b="1" dirty="0">
              <a:solidFill>
                <a:sysClr val="windowText" lastClr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DE357150-8BFC-20F9-1E02-A87D7C464CE5}"/>
              </a:ext>
            </a:extLst>
          </p:cNvPr>
          <p:cNvSpPr/>
          <p:nvPr/>
        </p:nvSpPr>
        <p:spPr>
          <a:xfrm>
            <a:off x="4810705" y="6606677"/>
            <a:ext cx="1251284" cy="1142060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二等辺三角形 18">
            <a:extLst>
              <a:ext uri="{FF2B5EF4-FFF2-40B4-BE49-F238E27FC236}">
                <a16:creationId xmlns:a16="http://schemas.microsoft.com/office/drawing/2014/main" id="{C05C7B2E-BF83-CC67-12FA-A6E3763D8C04}"/>
              </a:ext>
            </a:extLst>
          </p:cNvPr>
          <p:cNvSpPr/>
          <p:nvPr/>
        </p:nvSpPr>
        <p:spPr>
          <a:xfrm>
            <a:off x="5127601" y="6913729"/>
            <a:ext cx="1683603" cy="129812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平行四辺形 19">
            <a:extLst>
              <a:ext uri="{FF2B5EF4-FFF2-40B4-BE49-F238E27FC236}">
                <a16:creationId xmlns:a16="http://schemas.microsoft.com/office/drawing/2014/main" id="{434C615D-960B-BBF1-8593-26E5F052A0F8}"/>
              </a:ext>
            </a:extLst>
          </p:cNvPr>
          <p:cNvSpPr/>
          <p:nvPr/>
        </p:nvSpPr>
        <p:spPr>
          <a:xfrm>
            <a:off x="54948" y="8315546"/>
            <a:ext cx="878305" cy="1179095"/>
          </a:xfrm>
          <a:prstGeom prst="parallelogram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平行四辺形 20">
            <a:extLst>
              <a:ext uri="{FF2B5EF4-FFF2-40B4-BE49-F238E27FC236}">
                <a16:creationId xmlns:a16="http://schemas.microsoft.com/office/drawing/2014/main" id="{0544F9B9-DFDE-4ED9-2389-86670A23565C}"/>
              </a:ext>
            </a:extLst>
          </p:cNvPr>
          <p:cNvSpPr/>
          <p:nvPr/>
        </p:nvSpPr>
        <p:spPr>
          <a:xfrm>
            <a:off x="712495" y="8620476"/>
            <a:ext cx="878305" cy="1179095"/>
          </a:xfrm>
          <a:prstGeom prst="parallelogram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42F28CE-6AEA-D061-961B-3842D4FC1520}"/>
              </a:ext>
            </a:extLst>
          </p:cNvPr>
          <p:cNvSpPr/>
          <p:nvPr/>
        </p:nvSpPr>
        <p:spPr>
          <a:xfrm>
            <a:off x="3620364" y="8322679"/>
            <a:ext cx="1359569" cy="12856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0150DA3-78DF-B068-8A17-B9B1090F74EF}"/>
              </a:ext>
            </a:extLst>
          </p:cNvPr>
          <p:cNvSpPr/>
          <p:nvPr/>
        </p:nvSpPr>
        <p:spPr>
          <a:xfrm>
            <a:off x="4915365" y="9458505"/>
            <a:ext cx="398882" cy="38068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1"/>
          <a:stretch/>
        </p:blipFill>
        <p:spPr>
          <a:xfrm flipH="1">
            <a:off x="3462412" y="6770984"/>
            <a:ext cx="1997088" cy="1440866"/>
          </a:xfrm>
          <a:prstGeom prst="teardrop">
            <a:avLst>
              <a:gd name="adj" fmla="val 59825"/>
            </a:avLst>
          </a:prstGeom>
        </p:spPr>
      </p:pic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9344649F-6660-4A97-8DA2-7E4E6B663633}"/>
              </a:ext>
            </a:extLst>
          </p:cNvPr>
          <p:cNvSpPr txBox="1"/>
          <p:nvPr/>
        </p:nvSpPr>
        <p:spPr>
          <a:xfrm>
            <a:off x="5200799" y="6969402"/>
            <a:ext cx="1435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游ゴシック" panose="020B0400000000000000" pitchFamily="50" charset="-128"/>
                <a:ea typeface="游ゴシック" panose="020B0400000000000000" pitchFamily="50" charset="-128"/>
              </a:rPr>
              <a:t>笑、笑</a:t>
            </a:r>
            <a:endParaRPr lang="en-US" altLang="ja-JP" sz="1400" b="1" dirty="0">
              <a:ln>
                <a:solidFill>
                  <a:schemeClr val="accent2">
                    <a:lumMod val="50000"/>
                  </a:schemeClr>
                </a:solidFill>
              </a:ln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9344649F-6660-4A97-8DA2-7E4E6B663633}"/>
              </a:ext>
            </a:extLst>
          </p:cNvPr>
          <p:cNvSpPr txBox="1"/>
          <p:nvPr/>
        </p:nvSpPr>
        <p:spPr>
          <a:xfrm>
            <a:off x="5416723" y="7266397"/>
            <a:ext cx="152992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健康教育運動も</a:t>
            </a:r>
            <a:endParaRPr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らくらくクリア✨</a:t>
            </a:r>
            <a:endParaRPr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サロンがあるって、</a:t>
            </a:r>
            <a:endParaRPr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サイコー♬</a:t>
            </a:r>
            <a:endParaRPr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元気がでるね！</a:t>
            </a:r>
            <a:endParaRPr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endParaRPr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endParaRPr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79" name="テキスト ボックス 278">
            <a:extLst>
              <a:ext uri="{FF2B5EF4-FFF2-40B4-BE49-F238E27FC236}">
                <a16:creationId xmlns:a16="http://schemas.microsoft.com/office/drawing/2014/main" id="{9344649F-6660-4A97-8DA2-7E4E6B663633}"/>
              </a:ext>
            </a:extLst>
          </p:cNvPr>
          <p:cNvSpPr txBox="1"/>
          <p:nvPr/>
        </p:nvSpPr>
        <p:spPr>
          <a:xfrm>
            <a:off x="-95749" y="8288213"/>
            <a:ext cx="1435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游ゴシック" panose="020B0400000000000000" pitchFamily="50" charset="-128"/>
                <a:ea typeface="游ゴシック" panose="020B0400000000000000" pitchFamily="50" charset="-128"/>
              </a:rPr>
              <a:t>サロン・南天</a:t>
            </a:r>
            <a:endParaRPr lang="en-US" altLang="ja-JP" sz="1400" b="1" dirty="0">
              <a:ln>
                <a:solidFill>
                  <a:schemeClr val="accent6">
                    <a:lumMod val="50000"/>
                  </a:schemeClr>
                </a:solidFill>
              </a:ln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6" t="-124" r="3147" b="3210"/>
          <a:stretch/>
        </p:blipFill>
        <p:spPr>
          <a:xfrm>
            <a:off x="1339364" y="8120878"/>
            <a:ext cx="2143590" cy="1613614"/>
          </a:xfrm>
          <a:prstGeom prst="teardrop">
            <a:avLst>
              <a:gd name="adj" fmla="val 60370"/>
            </a:avLst>
          </a:prstGeom>
        </p:spPr>
      </p:pic>
      <p:sp>
        <p:nvSpPr>
          <p:cNvPr id="280" name="テキスト ボックス 279">
            <a:extLst>
              <a:ext uri="{FF2B5EF4-FFF2-40B4-BE49-F238E27FC236}">
                <a16:creationId xmlns:a16="http://schemas.microsoft.com/office/drawing/2014/main" id="{9344649F-6660-4A97-8DA2-7E4E6B663633}"/>
              </a:ext>
            </a:extLst>
          </p:cNvPr>
          <p:cNvSpPr txBox="1"/>
          <p:nvPr/>
        </p:nvSpPr>
        <p:spPr>
          <a:xfrm>
            <a:off x="-94470" y="8602289"/>
            <a:ext cx="152992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サロンレクで</a:t>
            </a:r>
            <a:endParaRPr lang="en-US" altLang="ja-JP" sz="1100" b="1" dirty="0">
              <a:solidFill>
                <a:sysClr val="windowText" lastClr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100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「モルック」に挑戦</a:t>
            </a:r>
            <a:endParaRPr lang="en-US" altLang="ja-JP" sz="1100" b="1" dirty="0">
              <a:solidFill>
                <a:sysClr val="windowText" lastClr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100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戦略も、脳</a:t>
            </a:r>
            <a:r>
              <a:rPr lang="ja-JP" altLang="en-US" sz="1100" b="1" dirty="0" smtClean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トレ！</a:t>
            </a:r>
            <a:endParaRPr lang="en-US" altLang="ja-JP" sz="1100" b="1" dirty="0">
              <a:solidFill>
                <a:sysClr val="windowText" lastClr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100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大きな声で笑って</a:t>
            </a:r>
            <a:endParaRPr lang="en-US" altLang="ja-JP" sz="1100" b="1" dirty="0">
              <a:solidFill>
                <a:sysClr val="windowText" lastClr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100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最後は、ラジオ体操</a:t>
            </a:r>
            <a:endParaRPr lang="en-US" altLang="ja-JP" sz="1100" b="1" dirty="0">
              <a:solidFill>
                <a:sysClr val="windowText" lastClr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100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してリフレッシュ♬</a:t>
            </a:r>
            <a:endParaRPr lang="en-US" altLang="ja-JP" sz="1100" b="1" dirty="0">
              <a:solidFill>
                <a:sysClr val="windowText" lastClr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endParaRPr lang="en-US" altLang="ja-JP" sz="1100" b="1" dirty="0">
              <a:solidFill>
                <a:sysClr val="windowText" lastClr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" t="759" r="229" b="11588"/>
          <a:stretch/>
        </p:blipFill>
        <p:spPr>
          <a:xfrm flipH="1">
            <a:off x="4890568" y="8386006"/>
            <a:ext cx="1901947" cy="1464611"/>
          </a:xfrm>
          <a:prstGeom prst="teardrop">
            <a:avLst>
              <a:gd name="adj" fmla="val 64185"/>
            </a:avLst>
          </a:prstGeom>
        </p:spPr>
      </p:pic>
      <p:sp>
        <p:nvSpPr>
          <p:cNvPr id="281" name="テキスト ボックス 280">
            <a:extLst>
              <a:ext uri="{FF2B5EF4-FFF2-40B4-BE49-F238E27FC236}">
                <a16:creationId xmlns:a16="http://schemas.microsoft.com/office/drawing/2014/main" id="{9344649F-6660-4A97-8DA2-7E4E6B663633}"/>
              </a:ext>
            </a:extLst>
          </p:cNvPr>
          <p:cNvSpPr txBox="1"/>
          <p:nvPr/>
        </p:nvSpPr>
        <p:spPr>
          <a:xfrm>
            <a:off x="3437255" y="8225827"/>
            <a:ext cx="1920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ln>
                  <a:solidFill>
                    <a:srgbClr val="C00000"/>
                  </a:solidFill>
                </a:ln>
                <a:latin typeface="游ゴシック" panose="020B0400000000000000" pitchFamily="50" charset="-128"/>
                <a:ea typeface="游ゴシック" panose="020B0400000000000000" pitchFamily="50" charset="-128"/>
              </a:rPr>
              <a:t>菊川ふれあいサロン</a:t>
            </a:r>
            <a:endParaRPr lang="en-US" altLang="ja-JP" sz="1400" b="1" dirty="0">
              <a:ln>
                <a:solidFill>
                  <a:srgbClr val="C00000"/>
                </a:solidFill>
              </a:ln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82" name="テキスト ボックス 281">
            <a:extLst>
              <a:ext uri="{FF2B5EF4-FFF2-40B4-BE49-F238E27FC236}">
                <a16:creationId xmlns:a16="http://schemas.microsoft.com/office/drawing/2014/main" id="{9344649F-6660-4A97-8DA2-7E4E6B663633}"/>
              </a:ext>
            </a:extLst>
          </p:cNvPr>
          <p:cNvSpPr txBox="1"/>
          <p:nvPr/>
        </p:nvSpPr>
        <p:spPr>
          <a:xfrm>
            <a:off x="3554479" y="8520372"/>
            <a:ext cx="1386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よも</a:t>
            </a:r>
            <a:r>
              <a:rPr lang="ja-JP" altLang="en-US" sz="1100" b="1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ぎ</a:t>
            </a:r>
            <a:r>
              <a:rPr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餅をみんなで作ったよ♪</a:t>
            </a:r>
            <a:endParaRPr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1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ふっくらすべすべ</a:t>
            </a:r>
            <a:r>
              <a:rPr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の、美味しいのができたよ～さあ、</a:t>
            </a:r>
            <a:endParaRPr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食べ</a:t>
            </a:r>
            <a:r>
              <a:rPr lang="ja-JP" altLang="en-US" sz="1100" b="1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よっ</a:t>
            </a:r>
            <a:endParaRPr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endParaRPr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endParaRPr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12" name="Straight Connector 6">
            <a:extLst>
              <a:ext uri="{FF2B5EF4-FFF2-40B4-BE49-F238E27FC236}">
                <a16:creationId xmlns:a16="http://schemas.microsoft.com/office/drawing/2014/main" id="{818349D8-DAA1-2DE6-C520-33E6BE06DC10}"/>
              </a:ext>
            </a:extLst>
          </p:cNvPr>
          <p:cNvCxnSpPr>
            <a:cxnSpLocks/>
          </p:cNvCxnSpPr>
          <p:nvPr/>
        </p:nvCxnSpPr>
        <p:spPr>
          <a:xfrm>
            <a:off x="198804" y="5758263"/>
            <a:ext cx="6372000" cy="0"/>
          </a:xfrm>
          <a:prstGeom prst="line">
            <a:avLst/>
          </a:prstGeom>
          <a:ln w="3175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29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8F92210C-33A3-070F-20D7-EE9E2A8EA255}"/>
              </a:ext>
            </a:extLst>
          </p:cNvPr>
          <p:cNvSpPr/>
          <p:nvPr/>
        </p:nvSpPr>
        <p:spPr>
          <a:xfrm>
            <a:off x="158401" y="1162420"/>
            <a:ext cx="6588427" cy="3767413"/>
          </a:xfrm>
          <a:prstGeom prst="roundRect">
            <a:avLst>
              <a:gd name="adj" fmla="val 62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2" name="角丸四角形 1"/>
          <p:cNvSpPr/>
          <p:nvPr/>
        </p:nvSpPr>
        <p:spPr>
          <a:xfrm>
            <a:off x="148621" y="9070904"/>
            <a:ext cx="2708879" cy="707057"/>
          </a:xfrm>
          <a:prstGeom prst="roundRect">
            <a:avLst/>
          </a:prstGeom>
          <a:solidFill>
            <a:srgbClr val="FECFCA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3"/>
          <p:cNvSpPr txBox="1"/>
          <p:nvPr/>
        </p:nvSpPr>
        <p:spPr>
          <a:xfrm>
            <a:off x="851029" y="9196921"/>
            <a:ext cx="2006472" cy="5435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500"/>
              </a:lnSpc>
            </a:pPr>
            <a:r>
              <a:rPr lang="ja-JP" altLang="en-US" sz="11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「愛南</a:t>
            </a:r>
            <a:r>
              <a:rPr lang="en-US" altLang="ja-JP" sz="11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NOKOTO</a:t>
            </a:r>
            <a:r>
              <a:rPr lang="ja-JP" altLang="en-US" sz="11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」</a:t>
            </a:r>
            <a:endParaRPr lang="en-US" altLang="ja-JP" sz="1100" b="1" kern="100" dirty="0">
              <a:solidFill>
                <a:schemeClr val="accent1">
                  <a:lumMod val="50000"/>
                </a:schemeClr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r>
              <a:rPr lang="ja-JP" altLang="en-US" sz="11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スマートフォンで見れます。</a:t>
            </a:r>
            <a:endParaRPr lang="ja-JP" sz="1100" b="1" kern="100" dirty="0">
              <a:solidFill>
                <a:schemeClr val="accent1">
                  <a:lumMod val="50000"/>
                </a:schemeClr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8" name="図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2" t="26142" r="47060" b="45857"/>
          <a:stretch/>
        </p:blipFill>
        <p:spPr bwMode="auto">
          <a:xfrm>
            <a:off x="273042" y="9101530"/>
            <a:ext cx="634995" cy="608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AutoShape 6" descr="フリーイラスト] ポインセチア - パブリックドメインQ：著作権フリー画像素材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5" name="Rounded Rectangle 8"/>
          <p:cNvSpPr/>
          <p:nvPr/>
        </p:nvSpPr>
        <p:spPr>
          <a:xfrm>
            <a:off x="155575" y="5027214"/>
            <a:ext cx="6573920" cy="3450069"/>
          </a:xfrm>
          <a:prstGeom prst="roundRect">
            <a:avLst>
              <a:gd name="adj" fmla="val 361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679B119D-A32E-48D6-B1CD-B4AF8331590E}"/>
              </a:ext>
            </a:extLst>
          </p:cNvPr>
          <p:cNvGrpSpPr/>
          <p:nvPr/>
        </p:nvGrpSpPr>
        <p:grpSpPr>
          <a:xfrm>
            <a:off x="4448244" y="450703"/>
            <a:ext cx="2348672" cy="164888"/>
            <a:chOff x="850270" y="4905349"/>
            <a:chExt cx="2524668" cy="194212"/>
          </a:xfrm>
        </p:grpSpPr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CF36C7BE-F744-44A3-995D-961E6D3E9744}"/>
                </a:ext>
              </a:extLst>
            </p:cNvPr>
            <p:cNvGrpSpPr/>
            <p:nvPr/>
          </p:nvGrpSpPr>
          <p:grpSpPr>
            <a:xfrm>
              <a:off x="850270" y="4912299"/>
              <a:ext cx="182708" cy="186181"/>
              <a:chOff x="0" y="0"/>
              <a:chExt cx="744983" cy="611669"/>
            </a:xfrm>
          </p:grpSpPr>
          <p:sp>
            <p:nvSpPr>
              <p:cNvPr id="117" name="円/楕円 721">
                <a:extLst>
                  <a:ext uri="{FF2B5EF4-FFF2-40B4-BE49-F238E27FC236}">
                    <a16:creationId xmlns:a16="http://schemas.microsoft.com/office/drawing/2014/main" id="{64DD4367-8106-4C03-A7CE-12E28B6FBB46}"/>
                  </a:ext>
                </a:extLst>
              </p:cNvPr>
              <p:cNvSpPr/>
              <p:nvPr/>
            </p:nvSpPr>
            <p:spPr>
              <a:xfrm>
                <a:off x="0" y="58205"/>
                <a:ext cx="698904" cy="55346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18" name="月 117">
                <a:extLst>
                  <a:ext uri="{FF2B5EF4-FFF2-40B4-BE49-F238E27FC236}">
                    <a16:creationId xmlns:a16="http://schemas.microsoft.com/office/drawing/2014/main" id="{ED8E8F81-5DF8-4256-B491-AB2AEEB4DA99}"/>
                  </a:ext>
                </a:extLst>
              </p:cNvPr>
              <p:cNvSpPr/>
              <p:nvPr/>
            </p:nvSpPr>
            <p:spPr>
              <a:xfrm rot="10800000">
                <a:off x="377018" y="57994"/>
                <a:ext cx="367965" cy="553438"/>
              </a:xfrm>
              <a:prstGeom prst="moon">
                <a:avLst>
                  <a:gd name="adj" fmla="val 329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19" name="円弧 118">
                <a:extLst>
                  <a:ext uri="{FF2B5EF4-FFF2-40B4-BE49-F238E27FC236}">
                    <a16:creationId xmlns:a16="http://schemas.microsoft.com/office/drawing/2014/main" id="{6F04A406-8DCC-49E1-8A18-0E7042005EBF}"/>
                  </a:ext>
                </a:extLst>
              </p:cNvPr>
              <p:cNvSpPr/>
              <p:nvPr/>
            </p:nvSpPr>
            <p:spPr>
              <a:xfrm rot="390090" flipH="1">
                <a:off x="124167" y="171947"/>
                <a:ext cx="128550" cy="186938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20" name="円弧 119">
                <a:extLst>
                  <a:ext uri="{FF2B5EF4-FFF2-40B4-BE49-F238E27FC236}">
                    <a16:creationId xmlns:a16="http://schemas.microsoft.com/office/drawing/2014/main" id="{583D1E47-1D68-4538-A6BF-772939DFE46A}"/>
                  </a:ext>
                </a:extLst>
              </p:cNvPr>
              <p:cNvSpPr/>
              <p:nvPr/>
            </p:nvSpPr>
            <p:spPr>
              <a:xfrm rot="11646857">
                <a:off x="54915" y="237655"/>
                <a:ext cx="63811" cy="137793"/>
              </a:xfrm>
              <a:prstGeom prst="arc">
                <a:avLst>
                  <a:gd name="adj1" fmla="val 16200000"/>
                  <a:gd name="adj2" fmla="val 4582809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21" name="ハート 120">
                <a:extLst>
                  <a:ext uri="{FF2B5EF4-FFF2-40B4-BE49-F238E27FC236}">
                    <a16:creationId xmlns:a16="http://schemas.microsoft.com/office/drawing/2014/main" id="{5AB2FF58-2D3B-4FE4-8150-80EE4F5E37E2}"/>
                  </a:ext>
                </a:extLst>
              </p:cNvPr>
              <p:cNvSpPr/>
              <p:nvPr/>
            </p:nvSpPr>
            <p:spPr>
              <a:xfrm rot="4546000">
                <a:off x="360277" y="-84937"/>
                <a:ext cx="139963" cy="309838"/>
              </a:xfrm>
              <a:prstGeom prst="hear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22" name="円弧 121">
                <a:extLst>
                  <a:ext uri="{FF2B5EF4-FFF2-40B4-BE49-F238E27FC236}">
                    <a16:creationId xmlns:a16="http://schemas.microsoft.com/office/drawing/2014/main" id="{51EE830F-223A-4678-91D6-1A5DA620884C}"/>
                  </a:ext>
                </a:extLst>
              </p:cNvPr>
              <p:cNvSpPr/>
              <p:nvPr/>
            </p:nvSpPr>
            <p:spPr>
              <a:xfrm rot="12174977">
                <a:off x="114788" y="279644"/>
                <a:ext cx="134553" cy="188131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50" name="グループ化 49">
              <a:extLst>
                <a:ext uri="{FF2B5EF4-FFF2-40B4-BE49-F238E27FC236}">
                  <a16:creationId xmlns:a16="http://schemas.microsoft.com/office/drawing/2014/main" id="{39BB0932-9663-4079-8DF6-09F5DE8EA98E}"/>
                </a:ext>
              </a:extLst>
            </p:cNvPr>
            <p:cNvGrpSpPr/>
            <p:nvPr/>
          </p:nvGrpSpPr>
          <p:grpSpPr>
            <a:xfrm>
              <a:off x="1107729" y="4909317"/>
              <a:ext cx="182708" cy="186181"/>
              <a:chOff x="0" y="0"/>
              <a:chExt cx="744983" cy="611669"/>
            </a:xfrm>
          </p:grpSpPr>
          <p:sp>
            <p:nvSpPr>
              <p:cNvPr id="111" name="円/楕円 721">
                <a:extLst>
                  <a:ext uri="{FF2B5EF4-FFF2-40B4-BE49-F238E27FC236}">
                    <a16:creationId xmlns:a16="http://schemas.microsoft.com/office/drawing/2014/main" id="{B3EBA985-1331-4D55-9D42-BDDD715B1EE9}"/>
                  </a:ext>
                </a:extLst>
              </p:cNvPr>
              <p:cNvSpPr/>
              <p:nvPr/>
            </p:nvSpPr>
            <p:spPr>
              <a:xfrm>
                <a:off x="0" y="58205"/>
                <a:ext cx="698904" cy="55346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12" name="月 111">
                <a:extLst>
                  <a:ext uri="{FF2B5EF4-FFF2-40B4-BE49-F238E27FC236}">
                    <a16:creationId xmlns:a16="http://schemas.microsoft.com/office/drawing/2014/main" id="{DC4D3186-A8F8-4505-9DCA-6C354C7DDDE2}"/>
                  </a:ext>
                </a:extLst>
              </p:cNvPr>
              <p:cNvSpPr/>
              <p:nvPr/>
            </p:nvSpPr>
            <p:spPr>
              <a:xfrm rot="10800000">
                <a:off x="377018" y="57994"/>
                <a:ext cx="367965" cy="553438"/>
              </a:xfrm>
              <a:prstGeom prst="moon">
                <a:avLst>
                  <a:gd name="adj" fmla="val 329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13" name="円弧 112">
                <a:extLst>
                  <a:ext uri="{FF2B5EF4-FFF2-40B4-BE49-F238E27FC236}">
                    <a16:creationId xmlns:a16="http://schemas.microsoft.com/office/drawing/2014/main" id="{CAC0A601-B84B-4050-93E2-662738E7AEB9}"/>
                  </a:ext>
                </a:extLst>
              </p:cNvPr>
              <p:cNvSpPr/>
              <p:nvPr/>
            </p:nvSpPr>
            <p:spPr>
              <a:xfrm rot="390090" flipH="1">
                <a:off x="124167" y="171947"/>
                <a:ext cx="128550" cy="186938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14" name="円弧 113">
                <a:extLst>
                  <a:ext uri="{FF2B5EF4-FFF2-40B4-BE49-F238E27FC236}">
                    <a16:creationId xmlns:a16="http://schemas.microsoft.com/office/drawing/2014/main" id="{7F03F265-AD40-4FFD-99F9-6096E53A84C1}"/>
                  </a:ext>
                </a:extLst>
              </p:cNvPr>
              <p:cNvSpPr/>
              <p:nvPr/>
            </p:nvSpPr>
            <p:spPr>
              <a:xfrm rot="11646857">
                <a:off x="54915" y="237655"/>
                <a:ext cx="63811" cy="137793"/>
              </a:xfrm>
              <a:prstGeom prst="arc">
                <a:avLst>
                  <a:gd name="adj1" fmla="val 16200000"/>
                  <a:gd name="adj2" fmla="val 4582809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15" name="ハート 114">
                <a:extLst>
                  <a:ext uri="{FF2B5EF4-FFF2-40B4-BE49-F238E27FC236}">
                    <a16:creationId xmlns:a16="http://schemas.microsoft.com/office/drawing/2014/main" id="{0920E893-B988-429A-BF3E-B0E4FFF8D624}"/>
                  </a:ext>
                </a:extLst>
              </p:cNvPr>
              <p:cNvSpPr/>
              <p:nvPr/>
            </p:nvSpPr>
            <p:spPr>
              <a:xfrm rot="4546000">
                <a:off x="360277" y="-84937"/>
                <a:ext cx="139963" cy="309838"/>
              </a:xfrm>
              <a:prstGeom prst="hear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16" name="円弧 115">
                <a:extLst>
                  <a:ext uri="{FF2B5EF4-FFF2-40B4-BE49-F238E27FC236}">
                    <a16:creationId xmlns:a16="http://schemas.microsoft.com/office/drawing/2014/main" id="{38FB6A05-DEB3-4F11-9454-5251ED4D7518}"/>
                  </a:ext>
                </a:extLst>
              </p:cNvPr>
              <p:cNvSpPr/>
              <p:nvPr/>
            </p:nvSpPr>
            <p:spPr>
              <a:xfrm rot="12174977">
                <a:off x="114788" y="279644"/>
                <a:ext cx="134553" cy="188131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1465831D-DDC2-4919-A939-9DC3650300CE}"/>
                </a:ext>
              </a:extLst>
            </p:cNvPr>
            <p:cNvGrpSpPr/>
            <p:nvPr/>
          </p:nvGrpSpPr>
          <p:grpSpPr>
            <a:xfrm>
              <a:off x="1363740" y="4913380"/>
              <a:ext cx="182708" cy="186181"/>
              <a:chOff x="0" y="0"/>
              <a:chExt cx="744983" cy="611669"/>
            </a:xfrm>
          </p:grpSpPr>
          <p:sp>
            <p:nvSpPr>
              <p:cNvPr id="105" name="円/楕円 721">
                <a:extLst>
                  <a:ext uri="{FF2B5EF4-FFF2-40B4-BE49-F238E27FC236}">
                    <a16:creationId xmlns:a16="http://schemas.microsoft.com/office/drawing/2014/main" id="{E1516878-79AA-44BE-A2BE-89D851070269}"/>
                  </a:ext>
                </a:extLst>
              </p:cNvPr>
              <p:cNvSpPr/>
              <p:nvPr/>
            </p:nvSpPr>
            <p:spPr>
              <a:xfrm>
                <a:off x="0" y="58205"/>
                <a:ext cx="698904" cy="55346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06" name="月 105">
                <a:extLst>
                  <a:ext uri="{FF2B5EF4-FFF2-40B4-BE49-F238E27FC236}">
                    <a16:creationId xmlns:a16="http://schemas.microsoft.com/office/drawing/2014/main" id="{E7F81053-D1A2-4BF0-9EC5-ABDFC98665D2}"/>
                  </a:ext>
                </a:extLst>
              </p:cNvPr>
              <p:cNvSpPr/>
              <p:nvPr/>
            </p:nvSpPr>
            <p:spPr>
              <a:xfrm rot="10800000">
                <a:off x="377018" y="57994"/>
                <a:ext cx="367965" cy="553438"/>
              </a:xfrm>
              <a:prstGeom prst="moon">
                <a:avLst>
                  <a:gd name="adj" fmla="val 329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07" name="円弧 106">
                <a:extLst>
                  <a:ext uri="{FF2B5EF4-FFF2-40B4-BE49-F238E27FC236}">
                    <a16:creationId xmlns:a16="http://schemas.microsoft.com/office/drawing/2014/main" id="{E7D59B31-2824-4219-8DE4-AE23760F6AA6}"/>
                  </a:ext>
                </a:extLst>
              </p:cNvPr>
              <p:cNvSpPr/>
              <p:nvPr/>
            </p:nvSpPr>
            <p:spPr>
              <a:xfrm rot="390090" flipH="1">
                <a:off x="124167" y="171947"/>
                <a:ext cx="128550" cy="186938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08" name="円弧 107">
                <a:extLst>
                  <a:ext uri="{FF2B5EF4-FFF2-40B4-BE49-F238E27FC236}">
                    <a16:creationId xmlns:a16="http://schemas.microsoft.com/office/drawing/2014/main" id="{8CF4C159-8878-4595-BEDC-5BA31C819739}"/>
                  </a:ext>
                </a:extLst>
              </p:cNvPr>
              <p:cNvSpPr/>
              <p:nvPr/>
            </p:nvSpPr>
            <p:spPr>
              <a:xfrm rot="11646857">
                <a:off x="54915" y="237655"/>
                <a:ext cx="63811" cy="137793"/>
              </a:xfrm>
              <a:prstGeom prst="arc">
                <a:avLst>
                  <a:gd name="adj1" fmla="val 16200000"/>
                  <a:gd name="adj2" fmla="val 4582809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09" name="ハート 108">
                <a:extLst>
                  <a:ext uri="{FF2B5EF4-FFF2-40B4-BE49-F238E27FC236}">
                    <a16:creationId xmlns:a16="http://schemas.microsoft.com/office/drawing/2014/main" id="{2E19FC43-2558-423A-A370-1682899C8322}"/>
                  </a:ext>
                </a:extLst>
              </p:cNvPr>
              <p:cNvSpPr/>
              <p:nvPr/>
            </p:nvSpPr>
            <p:spPr>
              <a:xfrm rot="4546000">
                <a:off x="360277" y="-84937"/>
                <a:ext cx="139963" cy="309838"/>
              </a:xfrm>
              <a:prstGeom prst="hear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10" name="円弧 109">
                <a:extLst>
                  <a:ext uri="{FF2B5EF4-FFF2-40B4-BE49-F238E27FC236}">
                    <a16:creationId xmlns:a16="http://schemas.microsoft.com/office/drawing/2014/main" id="{8DF3C93D-D3A7-4ECD-8005-6B4F239DEB39}"/>
                  </a:ext>
                </a:extLst>
              </p:cNvPr>
              <p:cNvSpPr/>
              <p:nvPr/>
            </p:nvSpPr>
            <p:spPr>
              <a:xfrm rot="12174977">
                <a:off x="114788" y="279644"/>
                <a:ext cx="134553" cy="188131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09B72879-4197-4738-985A-720BEEC700F7}"/>
                </a:ext>
              </a:extLst>
            </p:cNvPr>
            <p:cNvGrpSpPr/>
            <p:nvPr/>
          </p:nvGrpSpPr>
          <p:grpSpPr>
            <a:xfrm>
              <a:off x="1626917" y="4909245"/>
              <a:ext cx="182708" cy="186181"/>
              <a:chOff x="0" y="0"/>
              <a:chExt cx="744983" cy="611669"/>
            </a:xfrm>
          </p:grpSpPr>
          <p:sp>
            <p:nvSpPr>
              <p:cNvPr id="99" name="円/楕円 721">
                <a:extLst>
                  <a:ext uri="{FF2B5EF4-FFF2-40B4-BE49-F238E27FC236}">
                    <a16:creationId xmlns:a16="http://schemas.microsoft.com/office/drawing/2014/main" id="{71E8BD23-4331-4784-83F0-3B5AE6DF57E2}"/>
                  </a:ext>
                </a:extLst>
              </p:cNvPr>
              <p:cNvSpPr/>
              <p:nvPr/>
            </p:nvSpPr>
            <p:spPr>
              <a:xfrm>
                <a:off x="0" y="58205"/>
                <a:ext cx="698904" cy="55346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00" name="月 99">
                <a:extLst>
                  <a:ext uri="{FF2B5EF4-FFF2-40B4-BE49-F238E27FC236}">
                    <a16:creationId xmlns:a16="http://schemas.microsoft.com/office/drawing/2014/main" id="{455102A1-6A9E-4C11-AF3D-B0CB33952A33}"/>
                  </a:ext>
                </a:extLst>
              </p:cNvPr>
              <p:cNvSpPr/>
              <p:nvPr/>
            </p:nvSpPr>
            <p:spPr>
              <a:xfrm rot="10800000">
                <a:off x="377018" y="57994"/>
                <a:ext cx="367965" cy="553438"/>
              </a:xfrm>
              <a:prstGeom prst="moon">
                <a:avLst>
                  <a:gd name="adj" fmla="val 329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01" name="円弧 100">
                <a:extLst>
                  <a:ext uri="{FF2B5EF4-FFF2-40B4-BE49-F238E27FC236}">
                    <a16:creationId xmlns:a16="http://schemas.microsoft.com/office/drawing/2014/main" id="{492C72E7-9AC5-4AC8-8F64-1030832EACB8}"/>
                  </a:ext>
                </a:extLst>
              </p:cNvPr>
              <p:cNvSpPr/>
              <p:nvPr/>
            </p:nvSpPr>
            <p:spPr>
              <a:xfrm rot="390090" flipH="1">
                <a:off x="124167" y="171947"/>
                <a:ext cx="128550" cy="186938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02" name="円弧 101">
                <a:extLst>
                  <a:ext uri="{FF2B5EF4-FFF2-40B4-BE49-F238E27FC236}">
                    <a16:creationId xmlns:a16="http://schemas.microsoft.com/office/drawing/2014/main" id="{38668F4A-5C8F-4F8F-AE07-963220707AD8}"/>
                  </a:ext>
                </a:extLst>
              </p:cNvPr>
              <p:cNvSpPr/>
              <p:nvPr/>
            </p:nvSpPr>
            <p:spPr>
              <a:xfrm rot="11646857">
                <a:off x="54915" y="237655"/>
                <a:ext cx="63811" cy="137793"/>
              </a:xfrm>
              <a:prstGeom prst="arc">
                <a:avLst>
                  <a:gd name="adj1" fmla="val 16200000"/>
                  <a:gd name="adj2" fmla="val 4582809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03" name="ハート 102">
                <a:extLst>
                  <a:ext uri="{FF2B5EF4-FFF2-40B4-BE49-F238E27FC236}">
                    <a16:creationId xmlns:a16="http://schemas.microsoft.com/office/drawing/2014/main" id="{3CC9C3A8-5B26-4F2A-976D-578BC77DE28A}"/>
                  </a:ext>
                </a:extLst>
              </p:cNvPr>
              <p:cNvSpPr/>
              <p:nvPr/>
            </p:nvSpPr>
            <p:spPr>
              <a:xfrm rot="4546000">
                <a:off x="360277" y="-84937"/>
                <a:ext cx="139963" cy="309838"/>
              </a:xfrm>
              <a:prstGeom prst="hear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04" name="円弧 103">
                <a:extLst>
                  <a:ext uri="{FF2B5EF4-FFF2-40B4-BE49-F238E27FC236}">
                    <a16:creationId xmlns:a16="http://schemas.microsoft.com/office/drawing/2014/main" id="{E030CAFD-73E7-4FB8-AB1A-BB5D71566B01}"/>
                  </a:ext>
                </a:extLst>
              </p:cNvPr>
              <p:cNvSpPr/>
              <p:nvPr/>
            </p:nvSpPr>
            <p:spPr>
              <a:xfrm rot="12174977">
                <a:off x="114788" y="279644"/>
                <a:ext cx="134553" cy="188131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6332CF27-CE4D-46B6-A627-66DE1E8356F3}"/>
                </a:ext>
              </a:extLst>
            </p:cNvPr>
            <p:cNvGrpSpPr/>
            <p:nvPr/>
          </p:nvGrpSpPr>
          <p:grpSpPr>
            <a:xfrm>
              <a:off x="1888440" y="4909231"/>
              <a:ext cx="182708" cy="186181"/>
              <a:chOff x="0" y="0"/>
              <a:chExt cx="744983" cy="611669"/>
            </a:xfrm>
          </p:grpSpPr>
          <p:sp>
            <p:nvSpPr>
              <p:cNvPr id="93" name="円/楕円 721">
                <a:extLst>
                  <a:ext uri="{FF2B5EF4-FFF2-40B4-BE49-F238E27FC236}">
                    <a16:creationId xmlns:a16="http://schemas.microsoft.com/office/drawing/2014/main" id="{9E4BC5F6-05E0-4E05-9FA3-4597992790B9}"/>
                  </a:ext>
                </a:extLst>
              </p:cNvPr>
              <p:cNvSpPr/>
              <p:nvPr/>
            </p:nvSpPr>
            <p:spPr>
              <a:xfrm>
                <a:off x="0" y="58205"/>
                <a:ext cx="698904" cy="55346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94" name="月 93">
                <a:extLst>
                  <a:ext uri="{FF2B5EF4-FFF2-40B4-BE49-F238E27FC236}">
                    <a16:creationId xmlns:a16="http://schemas.microsoft.com/office/drawing/2014/main" id="{4D1A7610-8741-4C52-BC4F-BA250320A9B3}"/>
                  </a:ext>
                </a:extLst>
              </p:cNvPr>
              <p:cNvSpPr/>
              <p:nvPr/>
            </p:nvSpPr>
            <p:spPr>
              <a:xfrm rot="10800000">
                <a:off x="377018" y="57994"/>
                <a:ext cx="367965" cy="553438"/>
              </a:xfrm>
              <a:prstGeom prst="moon">
                <a:avLst>
                  <a:gd name="adj" fmla="val 329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95" name="円弧 94">
                <a:extLst>
                  <a:ext uri="{FF2B5EF4-FFF2-40B4-BE49-F238E27FC236}">
                    <a16:creationId xmlns:a16="http://schemas.microsoft.com/office/drawing/2014/main" id="{08322214-875E-4D5E-A6D0-D16773203118}"/>
                  </a:ext>
                </a:extLst>
              </p:cNvPr>
              <p:cNvSpPr/>
              <p:nvPr/>
            </p:nvSpPr>
            <p:spPr>
              <a:xfrm rot="390090" flipH="1">
                <a:off x="124167" y="171947"/>
                <a:ext cx="128550" cy="186938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96" name="円弧 95">
                <a:extLst>
                  <a:ext uri="{FF2B5EF4-FFF2-40B4-BE49-F238E27FC236}">
                    <a16:creationId xmlns:a16="http://schemas.microsoft.com/office/drawing/2014/main" id="{1D6ED99E-B212-4BCF-9489-0AAAE9DDCFB8}"/>
                  </a:ext>
                </a:extLst>
              </p:cNvPr>
              <p:cNvSpPr/>
              <p:nvPr/>
            </p:nvSpPr>
            <p:spPr>
              <a:xfrm rot="11646857">
                <a:off x="54915" y="237655"/>
                <a:ext cx="63811" cy="137793"/>
              </a:xfrm>
              <a:prstGeom prst="arc">
                <a:avLst>
                  <a:gd name="adj1" fmla="val 16200000"/>
                  <a:gd name="adj2" fmla="val 4582809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97" name="ハート 96">
                <a:extLst>
                  <a:ext uri="{FF2B5EF4-FFF2-40B4-BE49-F238E27FC236}">
                    <a16:creationId xmlns:a16="http://schemas.microsoft.com/office/drawing/2014/main" id="{1BEF3979-93B0-4140-93ED-35EE290F00FE}"/>
                  </a:ext>
                </a:extLst>
              </p:cNvPr>
              <p:cNvSpPr/>
              <p:nvPr/>
            </p:nvSpPr>
            <p:spPr>
              <a:xfrm rot="4546000">
                <a:off x="360277" y="-84937"/>
                <a:ext cx="139963" cy="309838"/>
              </a:xfrm>
              <a:prstGeom prst="hear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98" name="円弧 97">
                <a:extLst>
                  <a:ext uri="{FF2B5EF4-FFF2-40B4-BE49-F238E27FC236}">
                    <a16:creationId xmlns:a16="http://schemas.microsoft.com/office/drawing/2014/main" id="{D8DF91CA-7851-4315-896E-F4F8F188DD21}"/>
                  </a:ext>
                </a:extLst>
              </p:cNvPr>
              <p:cNvSpPr/>
              <p:nvPr/>
            </p:nvSpPr>
            <p:spPr>
              <a:xfrm rot="12174977">
                <a:off x="114788" y="279644"/>
                <a:ext cx="134553" cy="188131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E87515F9-3D98-417D-8056-37F72D5AC466}"/>
                </a:ext>
              </a:extLst>
            </p:cNvPr>
            <p:cNvGrpSpPr/>
            <p:nvPr/>
          </p:nvGrpSpPr>
          <p:grpSpPr>
            <a:xfrm>
              <a:off x="2133850" y="4909159"/>
              <a:ext cx="182708" cy="186181"/>
              <a:chOff x="0" y="0"/>
              <a:chExt cx="744983" cy="611669"/>
            </a:xfrm>
          </p:grpSpPr>
          <p:sp>
            <p:nvSpPr>
              <p:cNvPr id="87" name="円/楕円 721">
                <a:extLst>
                  <a:ext uri="{FF2B5EF4-FFF2-40B4-BE49-F238E27FC236}">
                    <a16:creationId xmlns:a16="http://schemas.microsoft.com/office/drawing/2014/main" id="{D0E00A4E-4415-4F8F-A038-17F1BDEA1C06}"/>
                  </a:ext>
                </a:extLst>
              </p:cNvPr>
              <p:cNvSpPr/>
              <p:nvPr/>
            </p:nvSpPr>
            <p:spPr>
              <a:xfrm>
                <a:off x="0" y="58205"/>
                <a:ext cx="698904" cy="55346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88" name="月 87">
                <a:extLst>
                  <a:ext uri="{FF2B5EF4-FFF2-40B4-BE49-F238E27FC236}">
                    <a16:creationId xmlns:a16="http://schemas.microsoft.com/office/drawing/2014/main" id="{DD99D247-6361-4970-B796-4D423D3C118D}"/>
                  </a:ext>
                </a:extLst>
              </p:cNvPr>
              <p:cNvSpPr/>
              <p:nvPr/>
            </p:nvSpPr>
            <p:spPr>
              <a:xfrm rot="10800000">
                <a:off x="377018" y="57994"/>
                <a:ext cx="367965" cy="553438"/>
              </a:xfrm>
              <a:prstGeom prst="moon">
                <a:avLst>
                  <a:gd name="adj" fmla="val 329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89" name="円弧 88">
                <a:extLst>
                  <a:ext uri="{FF2B5EF4-FFF2-40B4-BE49-F238E27FC236}">
                    <a16:creationId xmlns:a16="http://schemas.microsoft.com/office/drawing/2014/main" id="{AECD3425-8E7B-467D-A5F9-D646C6FE93E9}"/>
                  </a:ext>
                </a:extLst>
              </p:cNvPr>
              <p:cNvSpPr/>
              <p:nvPr/>
            </p:nvSpPr>
            <p:spPr>
              <a:xfrm rot="390090" flipH="1">
                <a:off x="124167" y="171947"/>
                <a:ext cx="128550" cy="186938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90" name="円弧 89">
                <a:extLst>
                  <a:ext uri="{FF2B5EF4-FFF2-40B4-BE49-F238E27FC236}">
                    <a16:creationId xmlns:a16="http://schemas.microsoft.com/office/drawing/2014/main" id="{286B607B-06B0-4272-B2C2-C17477307D4D}"/>
                  </a:ext>
                </a:extLst>
              </p:cNvPr>
              <p:cNvSpPr/>
              <p:nvPr/>
            </p:nvSpPr>
            <p:spPr>
              <a:xfrm rot="11646857">
                <a:off x="54915" y="237655"/>
                <a:ext cx="63811" cy="137793"/>
              </a:xfrm>
              <a:prstGeom prst="arc">
                <a:avLst>
                  <a:gd name="adj1" fmla="val 16200000"/>
                  <a:gd name="adj2" fmla="val 4582809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91" name="ハート 90">
                <a:extLst>
                  <a:ext uri="{FF2B5EF4-FFF2-40B4-BE49-F238E27FC236}">
                    <a16:creationId xmlns:a16="http://schemas.microsoft.com/office/drawing/2014/main" id="{8E1A8A8A-29DE-4F48-BF1A-9DDC5CDF43EB}"/>
                  </a:ext>
                </a:extLst>
              </p:cNvPr>
              <p:cNvSpPr/>
              <p:nvPr/>
            </p:nvSpPr>
            <p:spPr>
              <a:xfrm rot="4546000">
                <a:off x="360277" y="-84937"/>
                <a:ext cx="139963" cy="309838"/>
              </a:xfrm>
              <a:prstGeom prst="hear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92" name="円弧 91">
                <a:extLst>
                  <a:ext uri="{FF2B5EF4-FFF2-40B4-BE49-F238E27FC236}">
                    <a16:creationId xmlns:a16="http://schemas.microsoft.com/office/drawing/2014/main" id="{CE0AFAE2-A393-49C5-A5A0-140157131B6D}"/>
                  </a:ext>
                </a:extLst>
              </p:cNvPr>
              <p:cNvSpPr/>
              <p:nvPr/>
            </p:nvSpPr>
            <p:spPr>
              <a:xfrm rot="12174977">
                <a:off x="114788" y="279644"/>
                <a:ext cx="134553" cy="188131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58" name="グループ化 57">
              <a:extLst>
                <a:ext uri="{FF2B5EF4-FFF2-40B4-BE49-F238E27FC236}">
                  <a16:creationId xmlns:a16="http://schemas.microsoft.com/office/drawing/2014/main" id="{3D639614-D8B5-44C9-8400-3258F8A64975}"/>
                </a:ext>
              </a:extLst>
            </p:cNvPr>
            <p:cNvGrpSpPr/>
            <p:nvPr/>
          </p:nvGrpSpPr>
          <p:grpSpPr>
            <a:xfrm>
              <a:off x="2395178" y="4909513"/>
              <a:ext cx="182708" cy="186181"/>
              <a:chOff x="0" y="0"/>
              <a:chExt cx="744983" cy="611669"/>
            </a:xfrm>
          </p:grpSpPr>
          <p:sp>
            <p:nvSpPr>
              <p:cNvPr id="81" name="円/楕円 721">
                <a:extLst>
                  <a:ext uri="{FF2B5EF4-FFF2-40B4-BE49-F238E27FC236}">
                    <a16:creationId xmlns:a16="http://schemas.microsoft.com/office/drawing/2014/main" id="{CCF65C1D-B193-4952-908E-C8D0A47833E9}"/>
                  </a:ext>
                </a:extLst>
              </p:cNvPr>
              <p:cNvSpPr/>
              <p:nvPr/>
            </p:nvSpPr>
            <p:spPr>
              <a:xfrm>
                <a:off x="0" y="58205"/>
                <a:ext cx="698904" cy="55346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82" name="月 81">
                <a:extLst>
                  <a:ext uri="{FF2B5EF4-FFF2-40B4-BE49-F238E27FC236}">
                    <a16:creationId xmlns:a16="http://schemas.microsoft.com/office/drawing/2014/main" id="{59658BA7-0A64-4333-9888-F09C22018952}"/>
                  </a:ext>
                </a:extLst>
              </p:cNvPr>
              <p:cNvSpPr/>
              <p:nvPr/>
            </p:nvSpPr>
            <p:spPr>
              <a:xfrm rot="10800000">
                <a:off x="377018" y="57994"/>
                <a:ext cx="367965" cy="553438"/>
              </a:xfrm>
              <a:prstGeom prst="moon">
                <a:avLst>
                  <a:gd name="adj" fmla="val 329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83" name="円弧 82">
                <a:extLst>
                  <a:ext uri="{FF2B5EF4-FFF2-40B4-BE49-F238E27FC236}">
                    <a16:creationId xmlns:a16="http://schemas.microsoft.com/office/drawing/2014/main" id="{A58890A1-993E-47CB-AC78-60B7D503BDD8}"/>
                  </a:ext>
                </a:extLst>
              </p:cNvPr>
              <p:cNvSpPr/>
              <p:nvPr/>
            </p:nvSpPr>
            <p:spPr>
              <a:xfrm rot="390090" flipH="1">
                <a:off x="124167" y="171947"/>
                <a:ext cx="128550" cy="186938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84" name="円弧 83">
                <a:extLst>
                  <a:ext uri="{FF2B5EF4-FFF2-40B4-BE49-F238E27FC236}">
                    <a16:creationId xmlns:a16="http://schemas.microsoft.com/office/drawing/2014/main" id="{F63C1C58-3F5E-4B2B-AF65-B908C9B2F52E}"/>
                  </a:ext>
                </a:extLst>
              </p:cNvPr>
              <p:cNvSpPr/>
              <p:nvPr/>
            </p:nvSpPr>
            <p:spPr>
              <a:xfrm rot="11646857">
                <a:off x="54915" y="237655"/>
                <a:ext cx="63811" cy="137793"/>
              </a:xfrm>
              <a:prstGeom prst="arc">
                <a:avLst>
                  <a:gd name="adj1" fmla="val 16200000"/>
                  <a:gd name="adj2" fmla="val 4582809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85" name="ハート 84">
                <a:extLst>
                  <a:ext uri="{FF2B5EF4-FFF2-40B4-BE49-F238E27FC236}">
                    <a16:creationId xmlns:a16="http://schemas.microsoft.com/office/drawing/2014/main" id="{0A91A237-3C27-4296-8F60-D60097D34D38}"/>
                  </a:ext>
                </a:extLst>
              </p:cNvPr>
              <p:cNvSpPr/>
              <p:nvPr/>
            </p:nvSpPr>
            <p:spPr>
              <a:xfrm rot="4546000">
                <a:off x="360277" y="-84937"/>
                <a:ext cx="139963" cy="309838"/>
              </a:xfrm>
              <a:prstGeom prst="hear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86" name="円弧 85">
                <a:extLst>
                  <a:ext uri="{FF2B5EF4-FFF2-40B4-BE49-F238E27FC236}">
                    <a16:creationId xmlns:a16="http://schemas.microsoft.com/office/drawing/2014/main" id="{AEAC01F0-AFF9-42BA-AC3B-C040FDBDCE58}"/>
                  </a:ext>
                </a:extLst>
              </p:cNvPr>
              <p:cNvSpPr/>
              <p:nvPr/>
            </p:nvSpPr>
            <p:spPr>
              <a:xfrm rot="12174977">
                <a:off x="114788" y="279644"/>
                <a:ext cx="134553" cy="188131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60" name="グループ化 59">
              <a:extLst>
                <a:ext uri="{FF2B5EF4-FFF2-40B4-BE49-F238E27FC236}">
                  <a16:creationId xmlns:a16="http://schemas.microsoft.com/office/drawing/2014/main" id="{04582045-2703-4C3A-870B-ADECA7E6FBE0}"/>
                </a:ext>
              </a:extLst>
            </p:cNvPr>
            <p:cNvGrpSpPr/>
            <p:nvPr/>
          </p:nvGrpSpPr>
          <p:grpSpPr>
            <a:xfrm>
              <a:off x="2667266" y="4909377"/>
              <a:ext cx="182708" cy="186181"/>
              <a:chOff x="0" y="0"/>
              <a:chExt cx="744983" cy="611669"/>
            </a:xfrm>
          </p:grpSpPr>
          <p:sp>
            <p:nvSpPr>
              <p:cNvPr id="75" name="円/楕円 721">
                <a:extLst>
                  <a:ext uri="{FF2B5EF4-FFF2-40B4-BE49-F238E27FC236}">
                    <a16:creationId xmlns:a16="http://schemas.microsoft.com/office/drawing/2014/main" id="{D549E098-20B2-4929-99B5-20D072BE3F6A}"/>
                  </a:ext>
                </a:extLst>
              </p:cNvPr>
              <p:cNvSpPr/>
              <p:nvPr/>
            </p:nvSpPr>
            <p:spPr>
              <a:xfrm>
                <a:off x="0" y="58205"/>
                <a:ext cx="698904" cy="55346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76" name="月 75">
                <a:extLst>
                  <a:ext uri="{FF2B5EF4-FFF2-40B4-BE49-F238E27FC236}">
                    <a16:creationId xmlns:a16="http://schemas.microsoft.com/office/drawing/2014/main" id="{8C19D143-9846-4B14-A4B1-0DEB29DDAB88}"/>
                  </a:ext>
                </a:extLst>
              </p:cNvPr>
              <p:cNvSpPr/>
              <p:nvPr/>
            </p:nvSpPr>
            <p:spPr>
              <a:xfrm rot="10800000">
                <a:off x="377018" y="57994"/>
                <a:ext cx="367965" cy="553438"/>
              </a:xfrm>
              <a:prstGeom prst="moon">
                <a:avLst>
                  <a:gd name="adj" fmla="val 329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77" name="円弧 76">
                <a:extLst>
                  <a:ext uri="{FF2B5EF4-FFF2-40B4-BE49-F238E27FC236}">
                    <a16:creationId xmlns:a16="http://schemas.microsoft.com/office/drawing/2014/main" id="{4D2873BD-66CE-4397-8650-C02ED4123555}"/>
                  </a:ext>
                </a:extLst>
              </p:cNvPr>
              <p:cNvSpPr/>
              <p:nvPr/>
            </p:nvSpPr>
            <p:spPr>
              <a:xfrm rot="390090" flipH="1">
                <a:off x="124167" y="171947"/>
                <a:ext cx="128550" cy="186938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78" name="円弧 77">
                <a:extLst>
                  <a:ext uri="{FF2B5EF4-FFF2-40B4-BE49-F238E27FC236}">
                    <a16:creationId xmlns:a16="http://schemas.microsoft.com/office/drawing/2014/main" id="{961245F0-1287-4597-A8AE-EE55F6C19101}"/>
                  </a:ext>
                </a:extLst>
              </p:cNvPr>
              <p:cNvSpPr/>
              <p:nvPr/>
            </p:nvSpPr>
            <p:spPr>
              <a:xfrm rot="11646857">
                <a:off x="54915" y="237655"/>
                <a:ext cx="63811" cy="137793"/>
              </a:xfrm>
              <a:prstGeom prst="arc">
                <a:avLst>
                  <a:gd name="adj1" fmla="val 16200000"/>
                  <a:gd name="adj2" fmla="val 4582809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79" name="ハート 78">
                <a:extLst>
                  <a:ext uri="{FF2B5EF4-FFF2-40B4-BE49-F238E27FC236}">
                    <a16:creationId xmlns:a16="http://schemas.microsoft.com/office/drawing/2014/main" id="{17AFD806-A655-4B29-A02D-04D1E3B88297}"/>
                  </a:ext>
                </a:extLst>
              </p:cNvPr>
              <p:cNvSpPr/>
              <p:nvPr/>
            </p:nvSpPr>
            <p:spPr>
              <a:xfrm rot="4546000">
                <a:off x="360277" y="-84937"/>
                <a:ext cx="139963" cy="309838"/>
              </a:xfrm>
              <a:prstGeom prst="hear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80" name="円弧 79">
                <a:extLst>
                  <a:ext uri="{FF2B5EF4-FFF2-40B4-BE49-F238E27FC236}">
                    <a16:creationId xmlns:a16="http://schemas.microsoft.com/office/drawing/2014/main" id="{23F1ACD7-B9BE-4C70-B3E9-7F0580943934}"/>
                  </a:ext>
                </a:extLst>
              </p:cNvPr>
              <p:cNvSpPr/>
              <p:nvPr/>
            </p:nvSpPr>
            <p:spPr>
              <a:xfrm rot="12174977">
                <a:off x="114788" y="279644"/>
                <a:ext cx="134553" cy="188131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59AF37E7-1634-4A0E-B688-6A3872C2E79F}"/>
                </a:ext>
              </a:extLst>
            </p:cNvPr>
            <p:cNvGrpSpPr/>
            <p:nvPr/>
          </p:nvGrpSpPr>
          <p:grpSpPr>
            <a:xfrm>
              <a:off x="2927129" y="4909087"/>
              <a:ext cx="182708" cy="186181"/>
              <a:chOff x="0" y="0"/>
              <a:chExt cx="744983" cy="611669"/>
            </a:xfrm>
          </p:grpSpPr>
          <p:sp>
            <p:nvSpPr>
              <p:cNvPr id="69" name="円/楕円 721">
                <a:extLst>
                  <a:ext uri="{FF2B5EF4-FFF2-40B4-BE49-F238E27FC236}">
                    <a16:creationId xmlns:a16="http://schemas.microsoft.com/office/drawing/2014/main" id="{A63E10A4-95DD-4425-9F21-089EE8A976E4}"/>
                  </a:ext>
                </a:extLst>
              </p:cNvPr>
              <p:cNvSpPr/>
              <p:nvPr/>
            </p:nvSpPr>
            <p:spPr>
              <a:xfrm>
                <a:off x="0" y="58205"/>
                <a:ext cx="698904" cy="55346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70" name="月 69">
                <a:extLst>
                  <a:ext uri="{FF2B5EF4-FFF2-40B4-BE49-F238E27FC236}">
                    <a16:creationId xmlns:a16="http://schemas.microsoft.com/office/drawing/2014/main" id="{8A6F3165-802A-419D-9FAF-FCEADE84B5C0}"/>
                  </a:ext>
                </a:extLst>
              </p:cNvPr>
              <p:cNvSpPr/>
              <p:nvPr/>
            </p:nvSpPr>
            <p:spPr>
              <a:xfrm rot="10800000">
                <a:off x="377018" y="57994"/>
                <a:ext cx="367965" cy="553438"/>
              </a:xfrm>
              <a:prstGeom prst="moon">
                <a:avLst>
                  <a:gd name="adj" fmla="val 329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71" name="円弧 70">
                <a:extLst>
                  <a:ext uri="{FF2B5EF4-FFF2-40B4-BE49-F238E27FC236}">
                    <a16:creationId xmlns:a16="http://schemas.microsoft.com/office/drawing/2014/main" id="{4AFC7D6D-C5D5-42CF-BBDE-AFCEE8EB9C0D}"/>
                  </a:ext>
                </a:extLst>
              </p:cNvPr>
              <p:cNvSpPr/>
              <p:nvPr/>
            </p:nvSpPr>
            <p:spPr>
              <a:xfrm rot="390090" flipH="1">
                <a:off x="124167" y="171947"/>
                <a:ext cx="128550" cy="186938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72" name="円弧 71">
                <a:extLst>
                  <a:ext uri="{FF2B5EF4-FFF2-40B4-BE49-F238E27FC236}">
                    <a16:creationId xmlns:a16="http://schemas.microsoft.com/office/drawing/2014/main" id="{70BA1C0E-F554-4848-BCD0-1F7F38BE3215}"/>
                  </a:ext>
                </a:extLst>
              </p:cNvPr>
              <p:cNvSpPr/>
              <p:nvPr/>
            </p:nvSpPr>
            <p:spPr>
              <a:xfrm rot="11646857">
                <a:off x="54915" y="237655"/>
                <a:ext cx="63811" cy="137793"/>
              </a:xfrm>
              <a:prstGeom prst="arc">
                <a:avLst>
                  <a:gd name="adj1" fmla="val 16200000"/>
                  <a:gd name="adj2" fmla="val 4582809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73" name="ハート 72">
                <a:extLst>
                  <a:ext uri="{FF2B5EF4-FFF2-40B4-BE49-F238E27FC236}">
                    <a16:creationId xmlns:a16="http://schemas.microsoft.com/office/drawing/2014/main" id="{BC50DF3A-ABED-400D-A675-01B3AA7A63EA}"/>
                  </a:ext>
                </a:extLst>
              </p:cNvPr>
              <p:cNvSpPr/>
              <p:nvPr/>
            </p:nvSpPr>
            <p:spPr>
              <a:xfrm rot="4546000">
                <a:off x="360277" y="-84937"/>
                <a:ext cx="139963" cy="309838"/>
              </a:xfrm>
              <a:prstGeom prst="hear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74" name="円弧 73">
                <a:extLst>
                  <a:ext uri="{FF2B5EF4-FFF2-40B4-BE49-F238E27FC236}">
                    <a16:creationId xmlns:a16="http://schemas.microsoft.com/office/drawing/2014/main" id="{26DB9239-FBFC-4BC0-8847-CE0BDA029FBD}"/>
                  </a:ext>
                </a:extLst>
              </p:cNvPr>
              <p:cNvSpPr/>
              <p:nvPr/>
            </p:nvSpPr>
            <p:spPr>
              <a:xfrm rot="12174977">
                <a:off x="114788" y="279644"/>
                <a:ext cx="134553" cy="188131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62" name="グループ化 61">
              <a:extLst>
                <a:ext uri="{FF2B5EF4-FFF2-40B4-BE49-F238E27FC236}">
                  <a16:creationId xmlns:a16="http://schemas.microsoft.com/office/drawing/2014/main" id="{096AB915-77FA-4A32-B16E-DCA96FB8BDF9}"/>
                </a:ext>
              </a:extLst>
            </p:cNvPr>
            <p:cNvGrpSpPr/>
            <p:nvPr/>
          </p:nvGrpSpPr>
          <p:grpSpPr>
            <a:xfrm>
              <a:off x="3192230" y="4905349"/>
              <a:ext cx="182708" cy="186181"/>
              <a:chOff x="0" y="0"/>
              <a:chExt cx="744983" cy="611669"/>
            </a:xfrm>
          </p:grpSpPr>
          <p:sp>
            <p:nvSpPr>
              <p:cNvPr id="63" name="円/楕円 721">
                <a:extLst>
                  <a:ext uri="{FF2B5EF4-FFF2-40B4-BE49-F238E27FC236}">
                    <a16:creationId xmlns:a16="http://schemas.microsoft.com/office/drawing/2014/main" id="{20113B27-810E-4ABF-AC74-BD18CB82FF45}"/>
                  </a:ext>
                </a:extLst>
              </p:cNvPr>
              <p:cNvSpPr/>
              <p:nvPr/>
            </p:nvSpPr>
            <p:spPr>
              <a:xfrm>
                <a:off x="0" y="58205"/>
                <a:ext cx="698904" cy="55346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64" name="月 63">
                <a:extLst>
                  <a:ext uri="{FF2B5EF4-FFF2-40B4-BE49-F238E27FC236}">
                    <a16:creationId xmlns:a16="http://schemas.microsoft.com/office/drawing/2014/main" id="{BEF5F8A7-4745-4F98-95FC-FBB415DDA6FB}"/>
                  </a:ext>
                </a:extLst>
              </p:cNvPr>
              <p:cNvSpPr/>
              <p:nvPr/>
            </p:nvSpPr>
            <p:spPr>
              <a:xfrm rot="10800000">
                <a:off x="377018" y="57994"/>
                <a:ext cx="367965" cy="553438"/>
              </a:xfrm>
              <a:prstGeom prst="moon">
                <a:avLst>
                  <a:gd name="adj" fmla="val 329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65" name="円弧 64">
                <a:extLst>
                  <a:ext uri="{FF2B5EF4-FFF2-40B4-BE49-F238E27FC236}">
                    <a16:creationId xmlns:a16="http://schemas.microsoft.com/office/drawing/2014/main" id="{2A30B4EE-4693-4215-9BC7-F80BBC93DB23}"/>
                  </a:ext>
                </a:extLst>
              </p:cNvPr>
              <p:cNvSpPr/>
              <p:nvPr/>
            </p:nvSpPr>
            <p:spPr>
              <a:xfrm rot="390090" flipH="1">
                <a:off x="124167" y="171947"/>
                <a:ext cx="128550" cy="186938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66" name="円弧 65">
                <a:extLst>
                  <a:ext uri="{FF2B5EF4-FFF2-40B4-BE49-F238E27FC236}">
                    <a16:creationId xmlns:a16="http://schemas.microsoft.com/office/drawing/2014/main" id="{F5BEADAF-F65A-4C17-8427-BEEB7E91885A}"/>
                  </a:ext>
                </a:extLst>
              </p:cNvPr>
              <p:cNvSpPr/>
              <p:nvPr/>
            </p:nvSpPr>
            <p:spPr>
              <a:xfrm rot="11646857">
                <a:off x="54915" y="237655"/>
                <a:ext cx="63811" cy="137793"/>
              </a:xfrm>
              <a:prstGeom prst="arc">
                <a:avLst>
                  <a:gd name="adj1" fmla="val 16200000"/>
                  <a:gd name="adj2" fmla="val 4582809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67" name="ハート 66">
                <a:extLst>
                  <a:ext uri="{FF2B5EF4-FFF2-40B4-BE49-F238E27FC236}">
                    <a16:creationId xmlns:a16="http://schemas.microsoft.com/office/drawing/2014/main" id="{29B2CF7F-3749-4BC7-808E-06A537A36C2A}"/>
                  </a:ext>
                </a:extLst>
              </p:cNvPr>
              <p:cNvSpPr/>
              <p:nvPr/>
            </p:nvSpPr>
            <p:spPr>
              <a:xfrm rot="4546000">
                <a:off x="360277" y="-84937"/>
                <a:ext cx="139963" cy="309838"/>
              </a:xfrm>
              <a:prstGeom prst="hear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dirty="0"/>
              </a:p>
            </p:txBody>
          </p:sp>
          <p:sp>
            <p:nvSpPr>
              <p:cNvPr id="68" name="円弧 67">
                <a:extLst>
                  <a:ext uri="{FF2B5EF4-FFF2-40B4-BE49-F238E27FC236}">
                    <a16:creationId xmlns:a16="http://schemas.microsoft.com/office/drawing/2014/main" id="{FB410433-B2EF-4834-A118-B388BEEB26D6}"/>
                  </a:ext>
                </a:extLst>
              </p:cNvPr>
              <p:cNvSpPr/>
              <p:nvPr/>
            </p:nvSpPr>
            <p:spPr>
              <a:xfrm rot="12174977">
                <a:off x="114788" y="279644"/>
                <a:ext cx="134553" cy="188131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133" name="四角形: 角を丸くする 36">
            <a:extLst>
              <a:ext uri="{FF2B5EF4-FFF2-40B4-BE49-F238E27FC236}">
                <a16:creationId xmlns:a16="http://schemas.microsoft.com/office/drawing/2014/main" id="{06FCE3BC-AA5C-4800-94B0-8268036D4132}"/>
              </a:ext>
            </a:extLst>
          </p:cNvPr>
          <p:cNvSpPr/>
          <p:nvPr/>
        </p:nvSpPr>
        <p:spPr>
          <a:xfrm>
            <a:off x="1286690" y="5350970"/>
            <a:ext cx="1781152" cy="135264"/>
          </a:xfrm>
          <a:prstGeom prst="roundRect">
            <a:avLst/>
          </a:prstGeom>
          <a:pattFill prst="wave">
            <a:fgClr>
              <a:schemeClr val="accent6">
                <a:lumMod val="60000"/>
                <a:lumOff val="40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2" y="4882103"/>
            <a:ext cx="1208261" cy="120826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341285" y="5141888"/>
            <a:ext cx="173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満倉の花菖蒲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5" name="四角形: 角を丸くする 36">
            <a:extLst>
              <a:ext uri="{FF2B5EF4-FFF2-40B4-BE49-F238E27FC236}">
                <a16:creationId xmlns:a16="http://schemas.microsoft.com/office/drawing/2014/main" id="{06FCE3BC-AA5C-4800-94B0-8268036D4132}"/>
              </a:ext>
            </a:extLst>
          </p:cNvPr>
          <p:cNvSpPr/>
          <p:nvPr/>
        </p:nvSpPr>
        <p:spPr>
          <a:xfrm>
            <a:off x="426290" y="6959226"/>
            <a:ext cx="1781152" cy="135264"/>
          </a:xfrm>
          <a:prstGeom prst="roundRect">
            <a:avLst/>
          </a:prstGeom>
          <a:pattFill prst="wave">
            <a:fgClr>
              <a:schemeClr val="accent6">
                <a:lumMod val="60000"/>
                <a:lumOff val="40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85816" y="8832086"/>
            <a:ext cx="275933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西予市野村ダム「朝霧湖」は、桜並木がとてもきれいで、車いすでも周りやすく、トイレもきれいだったため、是非みなさんにおすすめします。</a:t>
            </a:r>
            <a:endParaRPr lang="en-US" altLang="ja-JP" sz="105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付近には、「</a:t>
            </a:r>
            <a:r>
              <a:rPr kumimoji="1" lang="ja-JP" altLang="en-US" sz="1050" dirty="0" err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ほわ</a:t>
            </a:r>
            <a:r>
              <a:rPr kumimoji="1"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いとファーム」があり、ランチや濃厚ソフトクリーム等が楽しめます。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" t="16886" r="15329" b="6465"/>
          <a:stretch/>
        </p:blipFill>
        <p:spPr>
          <a:xfrm>
            <a:off x="2426324" y="8571712"/>
            <a:ext cx="465466" cy="452536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158149" y="8530988"/>
            <a:ext cx="2170450" cy="454624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ローチャート: 結合子 9"/>
          <p:cNvSpPr/>
          <p:nvPr/>
        </p:nvSpPr>
        <p:spPr>
          <a:xfrm>
            <a:off x="2334773" y="8530987"/>
            <a:ext cx="125841" cy="115807"/>
          </a:xfrm>
          <a:prstGeom prst="flowChartConnector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/>
          <p:nvPr/>
        </p:nvSpPr>
        <p:spPr>
          <a:xfrm>
            <a:off x="2460615" y="8584380"/>
            <a:ext cx="68579" cy="62414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9124" y="8540841"/>
            <a:ext cx="2179197" cy="480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ja-JP" altLang="en-US" sz="1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日帰り研修旅行に</a:t>
            </a:r>
            <a:endParaRPr lang="en-US" altLang="ja-JP" sz="1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ここ、おすすめします。</a:t>
            </a:r>
            <a:endParaRPr lang="en-US" altLang="ja-JP" sz="1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9344649F-6660-4A97-8DA2-7E4E6B663633}"/>
              </a:ext>
            </a:extLst>
          </p:cNvPr>
          <p:cNvSpPr txBox="1"/>
          <p:nvPr/>
        </p:nvSpPr>
        <p:spPr>
          <a:xfrm>
            <a:off x="2906892" y="8540841"/>
            <a:ext cx="3780698" cy="307777"/>
          </a:xfrm>
          <a:prstGeom prst="rect">
            <a:avLst/>
          </a:prstGeom>
          <a:solidFill>
            <a:srgbClr val="FF0000">
              <a:alpha val="5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 smtClean="0">
                <a:solidFill>
                  <a:srgbClr val="FFE5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おすすめ</a:t>
            </a:r>
            <a:r>
              <a:rPr lang="ja-JP" altLang="en-US" sz="1400" b="1" dirty="0">
                <a:solidFill>
                  <a:srgbClr val="FFE5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旅行先“朝霧湖”</a:t>
            </a:r>
            <a:endParaRPr lang="en-US" altLang="ja-JP" sz="1400" b="1" dirty="0">
              <a:solidFill>
                <a:srgbClr val="FFE5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530364" y="6724650"/>
            <a:ext cx="173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福浦の紫陽花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" t="14197" r="6852" b="8518"/>
          <a:stretch/>
        </p:blipFill>
        <p:spPr>
          <a:xfrm>
            <a:off x="4467946" y="6962185"/>
            <a:ext cx="2118129" cy="138988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1" b="11111"/>
          <a:stretch/>
        </p:blipFill>
        <p:spPr>
          <a:xfrm>
            <a:off x="2383820" y="6976819"/>
            <a:ext cx="1881662" cy="1373684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20" y="7145110"/>
            <a:ext cx="1607191" cy="1205393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2"/>
          <a:stretch/>
        </p:blipFill>
        <p:spPr>
          <a:xfrm rot="5400000">
            <a:off x="5056839" y="5222881"/>
            <a:ext cx="1627298" cy="143117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49" y="5590083"/>
            <a:ext cx="2044622" cy="11501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77" y="5391995"/>
            <a:ext cx="1812108" cy="1359081"/>
          </a:xfrm>
          <a:prstGeom prst="rect">
            <a:avLst/>
          </a:prstGeom>
        </p:spPr>
      </p:pic>
      <p:sp>
        <p:nvSpPr>
          <p:cNvPr id="130" name="Rectangle 2"/>
          <p:cNvSpPr/>
          <p:nvPr/>
        </p:nvSpPr>
        <p:spPr>
          <a:xfrm>
            <a:off x="5368485" y="125372"/>
            <a:ext cx="14077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>
                <a:solidFill>
                  <a:srgbClr val="00206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</a:t>
            </a:r>
            <a:r>
              <a:rPr lang="ja-JP" altLang="en-US" sz="1600" dirty="0">
                <a:solidFill>
                  <a:schemeClr val="accent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</a:t>
            </a:r>
            <a:r>
              <a:rPr lang="ja-JP" altLang="en-US" sz="1600" dirty="0">
                <a:solidFill>
                  <a:srgbClr val="00206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な</a:t>
            </a:r>
            <a:r>
              <a:rPr lang="ja-JP" altLang="en-US" sz="1600" dirty="0">
                <a:solidFill>
                  <a:schemeClr val="accent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ん</a:t>
            </a:r>
            <a:r>
              <a:rPr lang="en-US" altLang="ja-JP" sz="1600" dirty="0">
                <a:solidFill>
                  <a:srgbClr val="002060"/>
                </a:solidFill>
                <a:latin typeface="Berlin Sans FB Demi" panose="020E0802020502020306" pitchFamily="34" charset="0"/>
                <a:ea typeface="UD デジタル 教科書体 NP-R" panose="02020400000000000000" pitchFamily="18" charset="-128"/>
              </a:rPr>
              <a:t>n</a:t>
            </a:r>
            <a:r>
              <a:rPr lang="en-US" altLang="ja-JP" sz="1600" dirty="0">
                <a:solidFill>
                  <a:schemeClr val="accent2"/>
                </a:solidFill>
                <a:latin typeface="Berlin Sans FB Demi" panose="020E0802020502020306" pitchFamily="34" charset="0"/>
                <a:ea typeface="UD デジタル 教科書体 NP-R" panose="02020400000000000000" pitchFamily="18" charset="-128"/>
              </a:rPr>
              <a:t>o</a:t>
            </a:r>
            <a:r>
              <a:rPr lang="en-US" altLang="ja-JP" sz="1600" dirty="0">
                <a:solidFill>
                  <a:srgbClr val="002060"/>
                </a:solidFill>
                <a:latin typeface="Berlin Sans FB Demi" panose="020E0802020502020306" pitchFamily="34" charset="0"/>
                <a:ea typeface="UD デジタル 教科書体 NP-R" panose="02020400000000000000" pitchFamily="18" charset="-128"/>
              </a:rPr>
              <a:t>t</a:t>
            </a:r>
            <a:r>
              <a:rPr lang="en-US" altLang="ja-JP" sz="1600" dirty="0">
                <a:solidFill>
                  <a:schemeClr val="accent2"/>
                </a:solidFill>
                <a:latin typeface="Berlin Sans FB Demi" panose="020E0802020502020306" pitchFamily="34" charset="0"/>
                <a:ea typeface="UD デジタル 教科書体 NP-R" panose="02020400000000000000" pitchFamily="18" charset="-128"/>
              </a:rPr>
              <a:t>e</a:t>
            </a:r>
            <a:endParaRPr lang="ja-JP" altLang="en-US" sz="1600" dirty="0">
              <a:solidFill>
                <a:schemeClr val="accent2"/>
              </a:solidFill>
              <a:latin typeface="Berlin Sans FB Demi" panose="020E0802020502020306" pitchFamily="34" charset="0"/>
              <a:ea typeface="UD デジタル 教科書体 NP-R" panose="02020400000000000000" pitchFamily="18" charset="-128"/>
            </a:endParaRPr>
          </a:p>
        </p:txBody>
      </p:sp>
      <p:sp>
        <p:nvSpPr>
          <p:cNvPr id="137" name="Rectangle 17"/>
          <p:cNvSpPr/>
          <p:nvPr/>
        </p:nvSpPr>
        <p:spPr>
          <a:xfrm>
            <a:off x="0" y="731886"/>
            <a:ext cx="685800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wrap="square">
            <a:spAutoFit/>
          </a:bodyPr>
          <a:lstStyle/>
          <a:p>
            <a:pPr algn="ctr"/>
            <a:r>
              <a:rPr lang="ja-JP" altLang="en-US" b="1" dirty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夏休みふれあい交流会　</a:t>
            </a:r>
            <a:r>
              <a:rPr lang="en-US" altLang="ja-JP" b="1" dirty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×</a:t>
            </a:r>
            <a:r>
              <a:rPr lang="ja-JP" altLang="en-US" b="1" dirty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夏休みボランティア体験学習</a:t>
            </a:r>
            <a:endParaRPr lang="zh-CN" altLang="en-US" b="1" dirty="0">
              <a:ln w="3175">
                <a:noFill/>
              </a:ln>
              <a:solidFill>
                <a:schemeClr val="accent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5" name="Rectangle 2"/>
          <p:cNvSpPr/>
          <p:nvPr/>
        </p:nvSpPr>
        <p:spPr>
          <a:xfrm>
            <a:off x="146391" y="213186"/>
            <a:ext cx="4240769" cy="432000"/>
          </a:xfrm>
          <a:prstGeom prst="roundRect">
            <a:avLst>
              <a:gd name="adj" fmla="val 50000"/>
            </a:avLst>
          </a:prstGeom>
          <a:solidFill>
            <a:srgbClr val="F0F4FA"/>
          </a:solidFill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ja-JP" altLang="en-US" sz="2800" dirty="0">
                <a:solidFill>
                  <a:srgbClr val="00206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クローズアップ</a:t>
            </a:r>
            <a:r>
              <a:rPr lang="ja-JP" altLang="en-US" sz="2800" dirty="0">
                <a:solidFill>
                  <a:srgbClr val="FF99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担</a:t>
            </a:r>
            <a:r>
              <a:rPr lang="ja-JP" alt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</a:t>
            </a:r>
            <a:r>
              <a:rPr lang="en-US" altLang="ja-JP" sz="2800" dirty="0" err="1">
                <a:solidFill>
                  <a:srgbClr val="FF99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t</a:t>
            </a:r>
            <a:r>
              <a:rPr lang="en-US" altLang="ja-JP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e</a:t>
            </a:r>
            <a:endParaRPr lang="ja-JP" alt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Berlin Sans FB Demi" panose="020E0802020502020306" pitchFamily="34" charset="0"/>
              <a:ea typeface="UD デジタル 教科書体 NP-R" panose="02020400000000000000" pitchFamily="18" charset="-128"/>
            </a:endParaRPr>
          </a:p>
        </p:txBody>
      </p:sp>
      <p:pic>
        <p:nvPicPr>
          <p:cNvPr id="1028" name="Picture 4" descr="学校 虫眼鏡（ルーペ）（モノクロ） 無料イラスト・PowerPointテンプレート配布サイト【素材工場】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1" y="231771"/>
            <a:ext cx="469981" cy="46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95974" y="3517100"/>
            <a:ext cx="1802639" cy="1351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テキスト ボックス 24"/>
          <p:cNvSpPr txBox="1"/>
          <p:nvPr/>
        </p:nvSpPr>
        <p:spPr>
          <a:xfrm>
            <a:off x="3062802" y="2463555"/>
            <a:ext cx="36959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町内の小学生同士が、体験を通じて楽しく交流を行い、愛南の良さ、愛南の人を知</a:t>
            </a:r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り、郷土愛を育くみ、活動を行うなかで相手を思いやり、支え合うことを学びます。</a:t>
            </a:r>
            <a:endParaRPr lang="en-US" altLang="ja-JP" sz="105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講師に</a:t>
            </a:r>
            <a:r>
              <a:rPr lang="ja-JP" altLang="en-US" sz="105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は、地域の担い手のサロン</a:t>
            </a:r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</a:t>
            </a:r>
            <a:r>
              <a:rPr lang="ja-JP" altLang="en-US" sz="105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民生</a:t>
            </a:r>
            <a:r>
              <a:rPr lang="ja-JP" altLang="en-US" sz="1050" b="1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委員さん等のご協力</a:t>
            </a:r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いただいています。</a:t>
            </a:r>
            <a:endParaRPr lang="en-US" altLang="ja-JP" sz="105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今年も、たくさんの講座を用意しています✨</a:t>
            </a:r>
            <a:endParaRPr kumimoji="1" lang="en-US" altLang="ja-JP" sz="105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今回は一部のご紹介ですが、</a:t>
            </a:r>
            <a:endParaRPr kumimoji="1" lang="en-US" altLang="ja-JP" sz="105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サロン活動にも</a:t>
            </a:r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講師として</a:t>
            </a:r>
            <a:endParaRPr lang="en-US" altLang="ja-JP" sz="105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依頼できる方々を</a:t>
            </a:r>
            <a:r>
              <a:rPr kumimoji="1"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掲載して</a:t>
            </a:r>
            <a:endParaRPr kumimoji="1" lang="en-US" altLang="ja-JP" sz="105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います。</a:t>
            </a:r>
            <a:endParaRPr kumimoji="1" lang="en-US" altLang="ja-JP" sz="105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愛南の楽しく行う「地域福祉」</a:t>
            </a:r>
            <a:endParaRPr lang="en-US" altLang="ja-JP" sz="105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情報をご期待ください😃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96E1415-F108-CDE8-6BA4-3FF90C4366D8}"/>
              </a:ext>
            </a:extLst>
          </p:cNvPr>
          <p:cNvSpPr/>
          <p:nvPr/>
        </p:nvSpPr>
        <p:spPr>
          <a:xfrm>
            <a:off x="2968746" y="1862289"/>
            <a:ext cx="723386" cy="189244"/>
          </a:xfrm>
          <a:prstGeom prst="rect">
            <a:avLst/>
          </a:prstGeom>
          <a:pattFill prst="wdDnDiag">
            <a:fgClr>
              <a:schemeClr val="accent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9344649F-6660-4A97-8DA2-7E4E6B663633}"/>
              </a:ext>
            </a:extLst>
          </p:cNvPr>
          <p:cNvSpPr txBox="1"/>
          <p:nvPr/>
        </p:nvSpPr>
        <p:spPr>
          <a:xfrm>
            <a:off x="3607368" y="1229508"/>
            <a:ext cx="2831537" cy="1260000"/>
          </a:xfrm>
          <a:prstGeom prst="roundRect">
            <a:avLst>
              <a:gd name="adj" fmla="val 7039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「愛南ごはん教室」</a:t>
            </a:r>
            <a:endParaRPr lang="en-US" altLang="ja-JP" sz="105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７月</a:t>
            </a:r>
            <a:r>
              <a:rPr lang="en-US" altLang="ja-JP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６日（水）開催</a:t>
            </a:r>
            <a:endParaRPr lang="en-US" altLang="ja-JP" sz="105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講師；愛南漁協女性部</a:t>
            </a:r>
            <a:endParaRPr lang="en-US" altLang="ja-JP" sz="105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民生委員やほっとサポート協力員の内田留美さんを中心に、愛南漁協女性部のみなさんが、愛南独自のご飯を教えてくれ、交流をします。</a:t>
            </a:r>
            <a:endParaRPr lang="en-US" altLang="ja-JP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鯛ピザロールを作る予定です♬</a:t>
            </a:r>
            <a:endParaRPr lang="en-US" altLang="ja-JP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C7D5FE7-B868-3BE9-B98E-6A42A40F742F}"/>
              </a:ext>
            </a:extLst>
          </p:cNvPr>
          <p:cNvSpPr/>
          <p:nvPr/>
        </p:nvSpPr>
        <p:spPr>
          <a:xfrm rot="5400000">
            <a:off x="1300220" y="2764165"/>
            <a:ext cx="607039" cy="203256"/>
          </a:xfrm>
          <a:prstGeom prst="rect">
            <a:avLst/>
          </a:prstGeom>
          <a:pattFill prst="wdDnDiag">
            <a:fgClr>
              <a:schemeClr val="accent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9344649F-6660-4A97-8DA2-7E4E6B663633}"/>
              </a:ext>
            </a:extLst>
          </p:cNvPr>
          <p:cNvSpPr txBox="1"/>
          <p:nvPr/>
        </p:nvSpPr>
        <p:spPr>
          <a:xfrm>
            <a:off x="211161" y="1233085"/>
            <a:ext cx="2831537" cy="1489770"/>
          </a:xfrm>
          <a:prstGeom prst="roundRect">
            <a:avLst>
              <a:gd name="adj" fmla="val 7841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</a:t>
            </a:r>
            <a:r>
              <a:rPr lang="en-US" altLang="ja-JP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SDG</a:t>
            </a:r>
            <a:r>
              <a:rPr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’</a:t>
            </a:r>
            <a:r>
              <a:rPr lang="ja-JP" altLang="en-US" sz="1050" b="1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ｓ</a:t>
            </a:r>
            <a:r>
              <a:rPr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シーボンアート交流会」</a:t>
            </a:r>
            <a:endParaRPr lang="en-US" altLang="ja-JP" sz="105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７月</a:t>
            </a:r>
            <a:r>
              <a:rPr lang="en-US" altLang="ja-JP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25</a:t>
            </a:r>
            <a:r>
              <a:rPr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日（火）開催</a:t>
            </a:r>
            <a:endParaRPr lang="en-US" altLang="ja-JP" sz="105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講師；大石　博美　氏</a:t>
            </a:r>
            <a:endParaRPr lang="en-US" altLang="ja-JP" sz="105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海清掃をしながら、シーガラスや貝殻を拾い、シーボンアート作品を作成✨</a:t>
            </a:r>
            <a:endParaRPr lang="en-US" altLang="ja-JP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大石さんは、寄り合い喫茶の</a:t>
            </a:r>
            <a:endParaRPr lang="en-US" altLang="ja-JP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会長も務められていた方で、今もゆらり内海でシーボンアート教室を開催してます✨</a:t>
            </a:r>
            <a:endParaRPr lang="en-US" altLang="ja-JP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9344649F-6660-4A97-8DA2-7E4E6B663633}"/>
              </a:ext>
            </a:extLst>
          </p:cNvPr>
          <p:cNvSpPr txBox="1"/>
          <p:nvPr/>
        </p:nvSpPr>
        <p:spPr>
          <a:xfrm>
            <a:off x="195947" y="2854024"/>
            <a:ext cx="2828370" cy="1581031"/>
          </a:xfrm>
          <a:prstGeom prst="roundRect">
            <a:avLst>
              <a:gd name="adj" fmla="val 8871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「みんなで宿題をしよう！</a:t>
            </a:r>
            <a:endParaRPr lang="en-US" altLang="ja-JP" sz="105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ペーパークイリング作品づくり」</a:t>
            </a:r>
            <a:endParaRPr lang="en-US" altLang="ja-JP" sz="105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８月３日（木）開催</a:t>
            </a:r>
            <a:endParaRPr lang="en-US" altLang="ja-JP" sz="105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講師；サロン・うみ</a:t>
            </a:r>
            <a:endParaRPr lang="en-US" altLang="ja-JP" sz="105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サロン・うみが講師となり、夏休みの工作づくりとして、「ペーパークイリング」をおしえてくれます</a:t>
            </a:r>
            <a:r>
              <a:rPr lang="ja-JP" altLang="en-US" sz="1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♬その後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、サロン・うみで行う「棒体操」「たまごじゃんけん」等</a:t>
            </a:r>
            <a:r>
              <a:rPr lang="ja-JP" altLang="en-US" sz="1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</a:t>
            </a:r>
            <a:endParaRPr lang="en-US" altLang="ja-JP" sz="10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サロン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体験をして交流します♪</a:t>
            </a:r>
            <a:endParaRPr lang="en-US" altLang="ja-JP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78362A4-B7CD-EC8F-FBF8-6406DD0C0CE2}"/>
              </a:ext>
            </a:extLst>
          </p:cNvPr>
          <p:cNvSpPr/>
          <p:nvPr/>
        </p:nvSpPr>
        <p:spPr>
          <a:xfrm>
            <a:off x="240627" y="4450035"/>
            <a:ext cx="4655346" cy="3568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accent5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お問い合わせ</a:t>
            </a:r>
            <a:r>
              <a:rPr kumimoji="1" lang="ja-JP" altLang="en-US" sz="1050" b="1" dirty="0" smtClean="0">
                <a:solidFill>
                  <a:schemeClr val="accent5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：愛南町社会福祉協議会　☎</a:t>
            </a:r>
            <a:r>
              <a:rPr kumimoji="1" lang="en-US" altLang="ja-JP" sz="1050" b="1" dirty="0" smtClean="0">
                <a:solidFill>
                  <a:schemeClr val="accent5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73-7776</a:t>
            </a:r>
          </a:p>
          <a:p>
            <a:r>
              <a:rPr lang="ja-JP" altLang="en-US" sz="1050" b="1" dirty="0">
                <a:solidFill>
                  <a:schemeClr val="accent5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1050" b="1" dirty="0" smtClean="0">
                <a:solidFill>
                  <a:schemeClr val="accent5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（平日　</a:t>
            </a:r>
            <a:r>
              <a:rPr lang="en-US" altLang="ja-JP" sz="1050" b="1" dirty="0" smtClean="0">
                <a:solidFill>
                  <a:schemeClr val="accent5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9</a:t>
            </a:r>
            <a:r>
              <a:rPr lang="ja-JP" altLang="en-US" sz="1050" b="1" dirty="0" smtClean="0">
                <a:solidFill>
                  <a:schemeClr val="accent5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ja-JP" sz="1050" b="1" dirty="0" smtClean="0">
                <a:solidFill>
                  <a:schemeClr val="accent5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00</a:t>
            </a:r>
            <a:r>
              <a:rPr lang="ja-JP" altLang="en-US" sz="1050" b="1" dirty="0" smtClean="0">
                <a:solidFill>
                  <a:schemeClr val="accent5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en-US" altLang="ja-JP" sz="1050" b="1" dirty="0" smtClean="0">
                <a:solidFill>
                  <a:schemeClr val="accent5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17</a:t>
            </a:r>
            <a:r>
              <a:rPr lang="ja-JP" altLang="en-US" sz="1050" b="1" dirty="0" smtClean="0">
                <a:solidFill>
                  <a:schemeClr val="accent5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ja-JP" sz="1050" b="1" dirty="0" smtClean="0">
                <a:solidFill>
                  <a:schemeClr val="accent5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00</a:t>
            </a:r>
            <a:r>
              <a:rPr lang="ja-JP" altLang="en-US" sz="1050" b="1" dirty="0" smtClean="0">
                <a:solidFill>
                  <a:schemeClr val="accent5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受付）　</a:t>
            </a:r>
            <a:r>
              <a:rPr lang="en-US" altLang="ja-JP" sz="1050" b="1" dirty="0" smtClean="0">
                <a:solidFill>
                  <a:schemeClr val="accent5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7</a:t>
            </a:r>
            <a:r>
              <a:rPr lang="ja-JP" altLang="en-US" sz="1050" b="1" dirty="0" smtClean="0">
                <a:solidFill>
                  <a:schemeClr val="accent5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r>
              <a:rPr lang="en-US" altLang="ja-JP" sz="1050" b="1" dirty="0" smtClean="0">
                <a:solidFill>
                  <a:schemeClr val="accent5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11</a:t>
            </a:r>
            <a:r>
              <a:rPr lang="ja-JP" altLang="en-US" sz="1050" b="1" dirty="0" smtClean="0">
                <a:solidFill>
                  <a:schemeClr val="accent5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日より受付開始です。</a:t>
            </a:r>
            <a:endParaRPr kumimoji="1" lang="ja-JP" altLang="en-US" sz="1050" b="1" dirty="0">
              <a:solidFill>
                <a:schemeClr val="accent5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026" name="Picture 2" descr="https://www.iyokannet.jp/image/rendering/attraction_image/2832/trim.1024/3/2?v=69c66de3332da0a110ce6c9ef5a35461a382451d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" r="9443"/>
          <a:stretch/>
        </p:blipFill>
        <p:spPr bwMode="auto">
          <a:xfrm>
            <a:off x="5569663" y="8885587"/>
            <a:ext cx="1080006" cy="8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647150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267</Words>
  <Application>Microsoft Office PowerPoint</Application>
  <PresentationFormat>A4 210 x 297 mm</PresentationFormat>
  <Paragraphs>84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20" baseType="lpstr">
      <vt:lpstr>Berlin Sans FB Demi</vt:lpstr>
      <vt:lpstr>BIZ UDPゴシック</vt:lpstr>
      <vt:lpstr>HG創英角ﾎﾟｯﾌﾟ体</vt:lpstr>
      <vt:lpstr>Meiryo UI</vt:lpstr>
      <vt:lpstr>ＭＳ Ｐゴシック</vt:lpstr>
      <vt:lpstr>宋体</vt:lpstr>
      <vt:lpstr>UD デジタル 教科書体 N-B</vt:lpstr>
      <vt:lpstr>UD デジタル 教科書体 NK-B</vt:lpstr>
      <vt:lpstr>UD デジタル 教科書体 NK-R</vt:lpstr>
      <vt:lpstr>UD デジタル 教科書体 NP-B</vt:lpstr>
      <vt:lpstr>UD デジタル 教科書体 NP-R</vt:lpstr>
      <vt:lpstr>游ゴシック</vt:lpstr>
      <vt:lpstr>Arial</vt:lpstr>
      <vt:lpstr>Calibri</vt:lpstr>
      <vt:lpstr>Calibri Light</vt:lpstr>
      <vt:lpstr>Century</vt:lpstr>
      <vt:lpstr>Times New Roman</vt:lpstr>
      <vt:lpstr>1_ガイド入りテンプレートサンプル20130531三木さん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2016-07-28T11:34:29Z</dcterms:created>
  <dcterms:modified xsi:type="dcterms:W3CDTF">2023-06-26T00:13:38Z</dcterms:modified>
</cp:coreProperties>
</file>